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680" r:id="rId3"/>
    <p:sldMasterId id="2147483697" r:id="rId4"/>
    <p:sldMasterId id="2147483714" r:id="rId5"/>
    <p:sldMasterId id="2147483731" r:id="rId6"/>
    <p:sldMasterId id="2147483748" r:id="rId7"/>
    <p:sldMasterId id="2147483765" r:id="rId8"/>
    <p:sldMasterId id="2147483806" r:id="rId9"/>
    <p:sldMasterId id="2147483812" r:id="rId10"/>
  </p:sldMasterIdLst>
  <p:notesMasterIdLst>
    <p:notesMasterId r:id="rId54"/>
  </p:notesMasterIdLst>
  <p:handoutMasterIdLst>
    <p:handoutMasterId r:id="rId55"/>
  </p:handoutMasterIdLst>
  <p:sldIdLst>
    <p:sldId id="273" r:id="rId11"/>
    <p:sldId id="329" r:id="rId12"/>
    <p:sldId id="328" r:id="rId13"/>
    <p:sldId id="347" r:id="rId14"/>
    <p:sldId id="330" r:id="rId15"/>
    <p:sldId id="331" r:id="rId16"/>
    <p:sldId id="332" r:id="rId17"/>
    <p:sldId id="276" r:id="rId18"/>
    <p:sldId id="333" r:id="rId19"/>
    <p:sldId id="323" r:id="rId20"/>
    <p:sldId id="335" r:id="rId21"/>
    <p:sldId id="334" r:id="rId22"/>
    <p:sldId id="337" r:id="rId23"/>
    <p:sldId id="336" r:id="rId24"/>
    <p:sldId id="339" r:id="rId25"/>
    <p:sldId id="345" r:id="rId26"/>
    <p:sldId id="344" r:id="rId27"/>
    <p:sldId id="340" r:id="rId28"/>
    <p:sldId id="349" r:id="rId29"/>
    <p:sldId id="351" r:id="rId30"/>
    <p:sldId id="352" r:id="rId31"/>
    <p:sldId id="279" r:id="rId32"/>
    <p:sldId id="322" r:id="rId33"/>
    <p:sldId id="325" r:id="rId34"/>
    <p:sldId id="346" r:id="rId35"/>
    <p:sldId id="355" r:id="rId36"/>
    <p:sldId id="356" r:id="rId37"/>
    <p:sldId id="353" r:id="rId38"/>
    <p:sldId id="354" r:id="rId39"/>
    <p:sldId id="358" r:id="rId40"/>
    <p:sldId id="357" r:id="rId41"/>
    <p:sldId id="359" r:id="rId42"/>
    <p:sldId id="360" r:id="rId43"/>
    <p:sldId id="361" r:id="rId44"/>
    <p:sldId id="362" r:id="rId45"/>
    <p:sldId id="293" r:id="rId46"/>
    <p:sldId id="326" r:id="rId47"/>
    <p:sldId id="317" r:id="rId48"/>
    <p:sldId id="320" r:id="rId49"/>
    <p:sldId id="312" r:id="rId50"/>
    <p:sldId id="316" r:id="rId51"/>
    <p:sldId id="280" r:id="rId52"/>
    <p:sldId id="299" r:id="rId53"/>
  </p:sldIdLst>
  <p:sldSz cx="9144000" cy="6858000" type="screen4x3"/>
  <p:notesSz cx="7010400" cy="92964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260" y="-102"/>
      </p:cViewPr>
      <p:guideLst>
        <p:guide orient="horz" pos="2160"/>
        <p:guide pos="28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790DE-8DAD-9542-8F2A-503C60915B9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415F582A-43AF-DB42-AAA0-8BBB05907A06}">
      <dgm:prSet phldrT="[Text]"/>
      <dgm:spPr>
        <a:solidFill>
          <a:schemeClr val="bg2">
            <a:lumMod val="75000"/>
          </a:schemeClr>
        </a:solidFill>
      </dgm:spPr>
      <dgm:t>
        <a:bodyPr/>
        <a:lstStyle/>
        <a:p>
          <a:r>
            <a:rPr lang="en-US" dirty="0" smtClean="0">
              <a:latin typeface="+mj-lt"/>
            </a:rPr>
            <a:t>Inclusive Practices</a:t>
          </a:r>
          <a:endParaRPr lang="en-US" dirty="0"/>
        </a:p>
      </dgm:t>
    </dgm:pt>
    <dgm:pt modelId="{7795C2AD-A1C4-3A41-AD82-7781D7CDECD4}" type="parTrans" cxnId="{E72FA89D-B27A-FA49-9851-8570D94304CD}">
      <dgm:prSet/>
      <dgm:spPr/>
      <dgm:t>
        <a:bodyPr/>
        <a:lstStyle/>
        <a:p>
          <a:endParaRPr lang="en-US"/>
        </a:p>
      </dgm:t>
    </dgm:pt>
    <dgm:pt modelId="{17F71704-55E2-E945-9801-70E9F300D2F2}" type="sibTrans" cxnId="{E72FA89D-B27A-FA49-9851-8570D94304CD}">
      <dgm:prSet/>
      <dgm:spPr/>
      <dgm:t>
        <a:bodyPr/>
        <a:lstStyle/>
        <a:p>
          <a:endParaRPr lang="en-US"/>
        </a:p>
      </dgm:t>
    </dgm:pt>
    <dgm:pt modelId="{49044DEC-7ED2-0646-95CE-08BB8FC31B45}">
      <dgm:prSet phldrT="[Text]"/>
      <dgm:spPr>
        <a:solidFill>
          <a:schemeClr val="bg2"/>
        </a:solidFill>
        <a:ln w="38100" cmpd="sng"/>
      </dgm:spPr>
      <dgm:t>
        <a:bodyPr/>
        <a:lstStyle/>
        <a:p>
          <a:r>
            <a:rPr lang="en-US" dirty="0" smtClean="0">
              <a:latin typeface="+mj-lt"/>
            </a:rPr>
            <a:t>Implementation of Common Core </a:t>
          </a:r>
          <a:r>
            <a:rPr lang="en-US" dirty="0" smtClean="0">
              <a:latin typeface="+mj-lt"/>
            </a:rPr>
            <a:t>Standards</a:t>
          </a:r>
          <a:endParaRPr lang="en-US" dirty="0"/>
        </a:p>
      </dgm:t>
    </dgm:pt>
    <dgm:pt modelId="{6224DF09-3287-2C47-97F7-A6476BB4006C}" type="parTrans" cxnId="{B2B9C31C-A8E0-164F-BCF4-991649632294}">
      <dgm:prSet/>
      <dgm:spPr/>
      <dgm:t>
        <a:bodyPr/>
        <a:lstStyle/>
        <a:p>
          <a:endParaRPr lang="en-US"/>
        </a:p>
      </dgm:t>
    </dgm:pt>
    <dgm:pt modelId="{2568705B-B922-1543-AC3A-6E9784430A3F}" type="sibTrans" cxnId="{B2B9C31C-A8E0-164F-BCF4-991649632294}">
      <dgm:prSet/>
      <dgm:spPr/>
      <dgm:t>
        <a:bodyPr/>
        <a:lstStyle/>
        <a:p>
          <a:endParaRPr lang="en-US"/>
        </a:p>
      </dgm:t>
    </dgm:pt>
    <dgm:pt modelId="{0F7B4832-E2C8-1A4A-BEED-0135FEFF6D92}">
      <dgm:prSet phldrT="[Text]"/>
      <dgm:spPr>
        <a:solidFill>
          <a:schemeClr val="bg2">
            <a:lumMod val="50000"/>
          </a:schemeClr>
        </a:solidFill>
      </dgm:spPr>
      <dgm:t>
        <a:bodyPr/>
        <a:lstStyle/>
        <a:p>
          <a:r>
            <a:rPr lang="en-US" dirty="0" smtClean="0">
              <a:latin typeface="+mj-lt"/>
            </a:rPr>
            <a:t>Ensuring Equity and Effectiveness by Closing Achievement Gaps</a:t>
          </a:r>
          <a:endParaRPr lang="en-US" dirty="0"/>
        </a:p>
      </dgm:t>
    </dgm:pt>
    <dgm:pt modelId="{A77F244A-ACB9-0F4A-9FED-0E3D178A3C50}" type="parTrans" cxnId="{5C3F73D6-FD56-884E-9D74-1714BFAAEA73}">
      <dgm:prSet/>
      <dgm:spPr/>
      <dgm:t>
        <a:bodyPr/>
        <a:lstStyle/>
        <a:p>
          <a:endParaRPr lang="en-US"/>
        </a:p>
      </dgm:t>
    </dgm:pt>
    <dgm:pt modelId="{C77063ED-0CAB-6940-9D0D-6722A6710EFE}" type="sibTrans" cxnId="{5C3F73D6-FD56-884E-9D74-1714BFAAEA73}">
      <dgm:prSet/>
      <dgm:spPr/>
      <dgm:t>
        <a:bodyPr/>
        <a:lstStyle/>
        <a:p>
          <a:endParaRPr lang="en-US"/>
        </a:p>
      </dgm:t>
    </dgm:pt>
    <dgm:pt modelId="{316FAE05-9E1C-AA49-8F84-F3947C55AA00}">
      <dgm:prSet phldrT="[Text]"/>
      <dgm:spPr>
        <a:solidFill>
          <a:schemeClr val="bg2">
            <a:lumMod val="40000"/>
            <a:lumOff val="60000"/>
          </a:schemeClr>
        </a:solidFill>
      </dgm:spPr>
      <dgm:t>
        <a:bodyPr/>
        <a:lstStyle/>
        <a:p>
          <a:r>
            <a:rPr lang="en-US" dirty="0" smtClean="0">
              <a:latin typeface="+mj-lt"/>
            </a:rPr>
            <a:t>Highly Effective Teachers and Leaders</a:t>
          </a:r>
          <a:endParaRPr lang="en-US" dirty="0"/>
        </a:p>
      </dgm:t>
    </dgm:pt>
    <dgm:pt modelId="{152E5995-6602-BE4E-923D-EF6889A03C26}" type="parTrans" cxnId="{C4E3B214-1500-184E-8E88-31A92A8AD318}">
      <dgm:prSet/>
      <dgm:spPr/>
      <dgm:t>
        <a:bodyPr/>
        <a:lstStyle/>
        <a:p>
          <a:endParaRPr lang="en-US"/>
        </a:p>
      </dgm:t>
    </dgm:pt>
    <dgm:pt modelId="{1623CADE-2BCF-3144-BFE7-3C14FFB0891F}" type="sibTrans" cxnId="{C4E3B214-1500-184E-8E88-31A92A8AD318}">
      <dgm:prSet/>
      <dgm:spPr/>
      <dgm:t>
        <a:bodyPr/>
        <a:lstStyle/>
        <a:p>
          <a:endParaRPr lang="en-US"/>
        </a:p>
      </dgm:t>
    </dgm:pt>
    <dgm:pt modelId="{228ABC17-E149-8048-82EC-EFF902651690}">
      <dgm:prSet phldrT="[Text]" custScaleX="131972" custScaleY="134219" custRadScaleRad="111350" custRadScaleInc="-277"/>
      <dgm:spPr/>
      <dgm:t>
        <a:bodyPr/>
        <a:lstStyle/>
        <a:p>
          <a:endParaRPr lang="en-US" dirty="0"/>
        </a:p>
      </dgm:t>
    </dgm:pt>
    <dgm:pt modelId="{CC7419D8-FFE1-014F-BB3A-CC4683E41D73}" type="parTrans" cxnId="{4B16326A-B1ED-1546-9664-13A36D9A5961}">
      <dgm:prSet/>
      <dgm:spPr/>
      <dgm:t>
        <a:bodyPr/>
        <a:lstStyle/>
        <a:p>
          <a:endParaRPr lang="en-US"/>
        </a:p>
      </dgm:t>
    </dgm:pt>
    <dgm:pt modelId="{2C32948A-6655-A44C-907C-9152D8FDC9AE}" type="sibTrans" cxnId="{4B16326A-B1ED-1546-9664-13A36D9A5961}">
      <dgm:prSet/>
      <dgm:spPr/>
      <dgm:t>
        <a:bodyPr/>
        <a:lstStyle/>
        <a:p>
          <a:endParaRPr lang="en-US"/>
        </a:p>
      </dgm:t>
    </dgm:pt>
    <dgm:pt modelId="{43E1A8B4-A915-5B46-9119-623A0915D9F4}">
      <dgm:prSet phldrT="[Text]" custScaleX="131972" custScaleY="134219" custRadScaleRad="111350" custRadScaleInc="-277"/>
      <dgm:spPr/>
      <dgm:t>
        <a:bodyPr/>
        <a:lstStyle/>
        <a:p>
          <a:endParaRPr lang="en-US" dirty="0"/>
        </a:p>
      </dgm:t>
    </dgm:pt>
    <dgm:pt modelId="{E3434CE3-8BA4-244A-B4CE-A910BBECE909}" type="parTrans" cxnId="{04196335-240E-5645-9B7C-5A307874DF3A}">
      <dgm:prSet/>
      <dgm:spPr/>
      <dgm:t>
        <a:bodyPr/>
        <a:lstStyle/>
        <a:p>
          <a:endParaRPr lang="en-US"/>
        </a:p>
      </dgm:t>
    </dgm:pt>
    <dgm:pt modelId="{C402585E-F226-9D40-8354-2774CC594FCC}" type="sibTrans" cxnId="{04196335-240E-5645-9B7C-5A307874DF3A}">
      <dgm:prSet/>
      <dgm:spPr/>
      <dgm:t>
        <a:bodyPr/>
        <a:lstStyle/>
        <a:p>
          <a:endParaRPr lang="en-US"/>
        </a:p>
      </dgm:t>
    </dgm:pt>
    <dgm:pt modelId="{0B917DAD-758B-C94A-974D-2AD46E2D8FDE}" type="pres">
      <dgm:prSet presAssocID="{92F790DE-8DAD-9542-8F2A-503C60915B90}" presName="composite" presStyleCnt="0">
        <dgm:presLayoutVars>
          <dgm:chMax val="1"/>
          <dgm:dir/>
          <dgm:resizeHandles val="exact"/>
        </dgm:presLayoutVars>
      </dgm:prSet>
      <dgm:spPr/>
      <dgm:t>
        <a:bodyPr/>
        <a:lstStyle/>
        <a:p>
          <a:endParaRPr lang="en-US"/>
        </a:p>
      </dgm:t>
    </dgm:pt>
    <dgm:pt modelId="{69C15F66-1510-4747-A05C-4D1C60672E51}" type="pres">
      <dgm:prSet presAssocID="{92F790DE-8DAD-9542-8F2A-503C60915B90}" presName="radial" presStyleCnt="0">
        <dgm:presLayoutVars>
          <dgm:animLvl val="ctr"/>
        </dgm:presLayoutVars>
      </dgm:prSet>
      <dgm:spPr/>
      <dgm:t>
        <a:bodyPr/>
        <a:lstStyle/>
        <a:p>
          <a:endParaRPr lang="en-US"/>
        </a:p>
      </dgm:t>
    </dgm:pt>
    <dgm:pt modelId="{EF6D8005-6FA8-D245-B23E-54EAF954E506}" type="pres">
      <dgm:prSet presAssocID="{415F582A-43AF-DB42-AAA0-8BBB05907A06}" presName="centerShape" presStyleLbl="vennNode1" presStyleIdx="0" presStyleCnt="4" custScaleX="53434" custScaleY="64355" custLinFactNeighborX="-69" custLinFactNeighborY="11756"/>
      <dgm:spPr/>
      <dgm:t>
        <a:bodyPr/>
        <a:lstStyle/>
        <a:p>
          <a:endParaRPr lang="en-US"/>
        </a:p>
      </dgm:t>
    </dgm:pt>
    <dgm:pt modelId="{34A729E2-02B6-1D46-9658-A70D548916BA}" type="pres">
      <dgm:prSet presAssocID="{49044DEC-7ED2-0646-95CE-08BB8FC31B45}" presName="node" presStyleLbl="vennNode1" presStyleIdx="1" presStyleCnt="4" custScaleX="106869" custScaleY="120478" custRadScaleRad="93587" custRadScaleInc="-70">
        <dgm:presLayoutVars>
          <dgm:bulletEnabled val="1"/>
        </dgm:presLayoutVars>
      </dgm:prSet>
      <dgm:spPr/>
      <dgm:t>
        <a:bodyPr/>
        <a:lstStyle/>
        <a:p>
          <a:endParaRPr lang="en-US"/>
        </a:p>
      </dgm:t>
    </dgm:pt>
    <dgm:pt modelId="{B51BA8D1-21A0-FE43-9AB3-0804801F83EB}" type="pres">
      <dgm:prSet presAssocID="{0F7B4832-E2C8-1A4A-BEED-0135FEFF6D92}" presName="node" presStyleLbl="vennNode1" presStyleIdx="2" presStyleCnt="4" custScaleX="116322" custScaleY="134219" custRadScaleRad="110713" custRadScaleInc="-12249">
        <dgm:presLayoutVars>
          <dgm:bulletEnabled val="1"/>
        </dgm:presLayoutVars>
      </dgm:prSet>
      <dgm:spPr/>
      <dgm:t>
        <a:bodyPr/>
        <a:lstStyle/>
        <a:p>
          <a:endParaRPr lang="en-US"/>
        </a:p>
      </dgm:t>
    </dgm:pt>
    <dgm:pt modelId="{F423A654-4563-5B4D-93E4-6E1CDBFC8AE9}" type="pres">
      <dgm:prSet presAssocID="{316FAE05-9E1C-AA49-8F84-F3947C55AA00}" presName="node" presStyleLbl="vennNode1" presStyleIdx="3" presStyleCnt="4" custScaleX="117040" custScaleY="127413" custRadScaleRad="102266" custRadScaleInc="12152">
        <dgm:presLayoutVars>
          <dgm:bulletEnabled val="1"/>
        </dgm:presLayoutVars>
      </dgm:prSet>
      <dgm:spPr/>
      <dgm:t>
        <a:bodyPr/>
        <a:lstStyle/>
        <a:p>
          <a:endParaRPr lang="en-US"/>
        </a:p>
      </dgm:t>
    </dgm:pt>
  </dgm:ptLst>
  <dgm:cxnLst>
    <dgm:cxn modelId="{F70FE3AB-D711-498A-BCFA-18B024750499}" type="presOf" srcId="{316FAE05-9E1C-AA49-8F84-F3947C55AA00}" destId="{F423A654-4563-5B4D-93E4-6E1CDBFC8AE9}" srcOrd="0" destOrd="0" presId="urn:microsoft.com/office/officeart/2005/8/layout/radial3"/>
    <dgm:cxn modelId="{04196335-240E-5645-9B7C-5A307874DF3A}" srcId="{92F790DE-8DAD-9542-8F2A-503C60915B90}" destId="{43E1A8B4-A915-5B46-9119-623A0915D9F4}" srcOrd="2" destOrd="0" parTransId="{E3434CE3-8BA4-244A-B4CE-A910BBECE909}" sibTransId="{C402585E-F226-9D40-8354-2774CC594FCC}"/>
    <dgm:cxn modelId="{87253BF3-9537-48B6-971D-691B43324CB0}" type="presOf" srcId="{49044DEC-7ED2-0646-95CE-08BB8FC31B45}" destId="{34A729E2-02B6-1D46-9658-A70D548916BA}" srcOrd="0" destOrd="0" presId="urn:microsoft.com/office/officeart/2005/8/layout/radial3"/>
    <dgm:cxn modelId="{EC317872-45B4-448C-819D-E12317F2A22D}" type="presOf" srcId="{415F582A-43AF-DB42-AAA0-8BBB05907A06}" destId="{EF6D8005-6FA8-D245-B23E-54EAF954E506}" srcOrd="0" destOrd="0" presId="urn:microsoft.com/office/officeart/2005/8/layout/radial3"/>
    <dgm:cxn modelId="{E72FA89D-B27A-FA49-9851-8570D94304CD}" srcId="{92F790DE-8DAD-9542-8F2A-503C60915B90}" destId="{415F582A-43AF-DB42-AAA0-8BBB05907A06}" srcOrd="0" destOrd="0" parTransId="{7795C2AD-A1C4-3A41-AD82-7781D7CDECD4}" sibTransId="{17F71704-55E2-E945-9801-70E9F300D2F2}"/>
    <dgm:cxn modelId="{5C3F73D6-FD56-884E-9D74-1714BFAAEA73}" srcId="{415F582A-43AF-DB42-AAA0-8BBB05907A06}" destId="{0F7B4832-E2C8-1A4A-BEED-0135FEFF6D92}" srcOrd="1" destOrd="0" parTransId="{A77F244A-ACB9-0F4A-9FED-0E3D178A3C50}" sibTransId="{C77063ED-0CAB-6940-9D0D-6722A6710EFE}"/>
    <dgm:cxn modelId="{B2B9C31C-A8E0-164F-BCF4-991649632294}" srcId="{415F582A-43AF-DB42-AAA0-8BBB05907A06}" destId="{49044DEC-7ED2-0646-95CE-08BB8FC31B45}" srcOrd="0" destOrd="0" parTransId="{6224DF09-3287-2C47-97F7-A6476BB4006C}" sibTransId="{2568705B-B922-1543-AC3A-6E9784430A3F}"/>
    <dgm:cxn modelId="{4B16326A-B1ED-1546-9664-13A36D9A5961}" srcId="{92F790DE-8DAD-9542-8F2A-503C60915B90}" destId="{228ABC17-E149-8048-82EC-EFF902651690}" srcOrd="1" destOrd="0" parTransId="{CC7419D8-FFE1-014F-BB3A-CC4683E41D73}" sibTransId="{2C32948A-6655-A44C-907C-9152D8FDC9AE}"/>
    <dgm:cxn modelId="{41FC6C5F-F6FB-4CEA-BCDC-55211FBD0836}" type="presOf" srcId="{0F7B4832-E2C8-1A4A-BEED-0135FEFF6D92}" destId="{B51BA8D1-21A0-FE43-9AB3-0804801F83EB}" srcOrd="0" destOrd="0" presId="urn:microsoft.com/office/officeart/2005/8/layout/radial3"/>
    <dgm:cxn modelId="{86670750-DCAB-433D-AD0F-A34DDC3EBCA7}" type="presOf" srcId="{92F790DE-8DAD-9542-8F2A-503C60915B90}" destId="{0B917DAD-758B-C94A-974D-2AD46E2D8FDE}" srcOrd="0" destOrd="0" presId="urn:microsoft.com/office/officeart/2005/8/layout/radial3"/>
    <dgm:cxn modelId="{C4E3B214-1500-184E-8E88-31A92A8AD318}" srcId="{415F582A-43AF-DB42-AAA0-8BBB05907A06}" destId="{316FAE05-9E1C-AA49-8F84-F3947C55AA00}" srcOrd="2" destOrd="0" parTransId="{152E5995-6602-BE4E-923D-EF6889A03C26}" sibTransId="{1623CADE-2BCF-3144-BFE7-3C14FFB0891F}"/>
    <dgm:cxn modelId="{968D5590-44E2-45C3-A1D7-12426EC320DD}" type="presParOf" srcId="{0B917DAD-758B-C94A-974D-2AD46E2D8FDE}" destId="{69C15F66-1510-4747-A05C-4D1C60672E51}" srcOrd="0" destOrd="0" presId="urn:microsoft.com/office/officeart/2005/8/layout/radial3"/>
    <dgm:cxn modelId="{D8A8ACF8-8609-4B4E-BD6C-6DE40B8CAC3B}" type="presParOf" srcId="{69C15F66-1510-4747-A05C-4D1C60672E51}" destId="{EF6D8005-6FA8-D245-B23E-54EAF954E506}" srcOrd="0" destOrd="0" presId="urn:microsoft.com/office/officeart/2005/8/layout/radial3"/>
    <dgm:cxn modelId="{28668EEE-FF88-4D1D-B511-3E874F3304BC}" type="presParOf" srcId="{69C15F66-1510-4747-A05C-4D1C60672E51}" destId="{34A729E2-02B6-1D46-9658-A70D548916BA}" srcOrd="1" destOrd="0" presId="urn:microsoft.com/office/officeart/2005/8/layout/radial3"/>
    <dgm:cxn modelId="{D9472426-D8CD-4C2C-A72F-73801EF3C71F}" type="presParOf" srcId="{69C15F66-1510-4747-A05C-4D1C60672E51}" destId="{B51BA8D1-21A0-FE43-9AB3-0804801F83EB}" srcOrd="2" destOrd="0" presId="urn:microsoft.com/office/officeart/2005/8/layout/radial3"/>
    <dgm:cxn modelId="{3C69A1E8-5E27-4156-9BEE-06957E0F5D27}" type="presParOf" srcId="{69C15F66-1510-4747-A05C-4D1C60672E51}" destId="{F423A654-4563-5B4D-93E4-6E1CDBFC8AE9}"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9E862-14DC-D640-9127-F343E17EED58}"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A780F9C4-C005-EE40-A400-F0E4BE6705C8}">
      <dgm:prSet phldrT="[Text]" custT="1"/>
      <dgm:spPr>
        <a:solidFill>
          <a:schemeClr val="bg2">
            <a:lumMod val="50000"/>
          </a:schemeClr>
        </a:solidFill>
        <a:ln>
          <a:solidFill>
            <a:schemeClr val="tx2"/>
          </a:solidFill>
        </a:ln>
      </dgm:spPr>
      <dgm:t>
        <a:bodyPr rIns="91440"/>
        <a:lstStyle/>
        <a:p>
          <a:pPr algn="r"/>
          <a:r>
            <a:rPr lang="en-US" sz="2800" b="1" dirty="0" smtClean="0">
              <a:solidFill>
                <a:schemeClr val="tx1">
                  <a:lumMod val="90000"/>
                  <a:lumOff val="10000"/>
                </a:schemeClr>
              </a:solidFill>
              <a:effectLst>
                <a:outerShdw blurRad="38100" dist="38100" dir="2700000" algn="tl">
                  <a:srgbClr val="000000">
                    <a:alpha val="43137"/>
                  </a:srgbClr>
                </a:outerShdw>
              </a:effectLst>
            </a:rPr>
            <a:t>JOB</a:t>
          </a:r>
          <a:r>
            <a:rPr lang="en-US" sz="2800" dirty="0" smtClean="0">
              <a:solidFill>
                <a:schemeClr val="tx1">
                  <a:lumMod val="90000"/>
                  <a:lumOff val="10000"/>
                </a:schemeClr>
              </a:solidFill>
            </a:rPr>
            <a:t> </a:t>
          </a:r>
          <a:r>
            <a:rPr lang="en-US" sz="2800" i="1" dirty="0" smtClean="0">
              <a:solidFill>
                <a:schemeClr val="tx1">
                  <a:lumMod val="90000"/>
                  <a:lumOff val="10000"/>
                </a:schemeClr>
              </a:solidFill>
            </a:rPr>
            <a:t>Ready</a:t>
          </a:r>
          <a:endParaRPr lang="en-US" sz="2800" i="1" dirty="0">
            <a:solidFill>
              <a:schemeClr val="tx1">
                <a:lumMod val="90000"/>
                <a:lumOff val="10000"/>
              </a:schemeClr>
            </a:solidFill>
          </a:endParaRPr>
        </a:p>
      </dgm:t>
    </dgm:pt>
    <dgm:pt modelId="{E9236593-9F2D-4241-8355-8B117B30EE1D}" type="parTrans" cxnId="{37FA1E03-8B56-AA4C-BED0-2C5B73C08A24}">
      <dgm:prSet/>
      <dgm:spPr/>
      <dgm:t>
        <a:bodyPr/>
        <a:lstStyle/>
        <a:p>
          <a:endParaRPr lang="en-US"/>
        </a:p>
      </dgm:t>
    </dgm:pt>
    <dgm:pt modelId="{B875B57F-529F-0649-A719-5BB50C62BA63}" type="sibTrans" cxnId="{37FA1E03-8B56-AA4C-BED0-2C5B73C08A24}">
      <dgm:prSet/>
      <dgm:spPr/>
      <dgm:t>
        <a:bodyPr/>
        <a:lstStyle/>
        <a:p>
          <a:endParaRPr lang="en-US"/>
        </a:p>
      </dgm:t>
    </dgm:pt>
    <dgm:pt modelId="{F2082C5A-A6EB-6543-9F12-4847FAD7F354}">
      <dgm:prSet phldrT="[Text]" custT="1"/>
      <dgm:spPr>
        <a:solidFill>
          <a:schemeClr val="bg2">
            <a:lumMod val="20000"/>
            <a:lumOff val="80000"/>
          </a:schemeClr>
        </a:solidFill>
        <a:ln>
          <a:noFill/>
        </a:ln>
      </dgm:spPr>
      <dgm:t>
        <a:bodyPr lIns="182880" tIns="54864" rIns="182880" bIns="45720" anchor="ctr" anchorCtr="0"/>
        <a:lstStyle/>
        <a:p>
          <a:pPr algn="l"/>
          <a:r>
            <a:rPr lang="en-US" sz="1600" b="1" dirty="0" smtClean="0">
              <a:solidFill>
                <a:srgbClr val="002060"/>
              </a:solidFill>
              <a:latin typeface="+mn-lt"/>
              <a:ea typeface="ＭＳ Ｐゴシック" charset="0"/>
              <a:cs typeface="ＭＳ Ｐゴシック" charset="0"/>
            </a:rPr>
            <a:t>Possesses sufficient knowledge and skill and general learning strategies necessary to begin studies in a career pathway.</a:t>
          </a:r>
          <a:endParaRPr lang="en-US" sz="1600" b="1" dirty="0">
            <a:solidFill>
              <a:srgbClr val="002060"/>
            </a:solidFill>
            <a:latin typeface="+mn-lt"/>
          </a:endParaRPr>
        </a:p>
      </dgm:t>
    </dgm:pt>
    <dgm:pt modelId="{C90DF4A0-2229-DA43-8914-4064AC4751CB}" type="parTrans" cxnId="{88DDB825-6251-AC43-8C54-F92AFADF0F80}">
      <dgm:prSet/>
      <dgm:spPr>
        <a:ln w="76200" cmpd="sng">
          <a:solidFill>
            <a:schemeClr val="tx2"/>
          </a:solidFill>
          <a:tailEnd type="triangle"/>
        </a:ln>
        <a:effectLst>
          <a:outerShdw blurRad="50800" dist="38100" dir="2700000" algn="tl" rotWithShape="0">
            <a:srgbClr val="000000">
              <a:alpha val="43000"/>
            </a:srgbClr>
          </a:outerShdw>
        </a:effectLst>
      </dgm:spPr>
      <dgm:t>
        <a:bodyPr/>
        <a:lstStyle/>
        <a:p>
          <a:endParaRPr lang="en-US"/>
        </a:p>
      </dgm:t>
    </dgm:pt>
    <dgm:pt modelId="{58900F88-15D9-E144-B842-DA783F7696AF}" type="sibTrans" cxnId="{88DDB825-6251-AC43-8C54-F92AFADF0F80}">
      <dgm:prSet/>
      <dgm:spPr/>
      <dgm:t>
        <a:bodyPr/>
        <a:lstStyle/>
        <a:p>
          <a:endParaRPr lang="en-US"/>
        </a:p>
      </dgm:t>
    </dgm:pt>
    <dgm:pt modelId="{AEA759E7-28A8-744D-93D3-0018D575DF2A}">
      <dgm:prSet phldrT="[Text]" custT="1"/>
      <dgm:spPr>
        <a:solidFill>
          <a:schemeClr val="bg2">
            <a:lumMod val="50000"/>
          </a:schemeClr>
        </a:solidFill>
        <a:ln>
          <a:solidFill>
            <a:schemeClr val="tx2"/>
          </a:solidFill>
        </a:ln>
      </dgm:spPr>
      <dgm:t>
        <a:bodyPr rIns="91440"/>
        <a:lstStyle/>
        <a:p>
          <a:pPr algn="r"/>
          <a:r>
            <a:rPr lang="en-US" sz="2800" b="1" dirty="0" smtClean="0">
              <a:solidFill>
                <a:schemeClr val="tx1">
                  <a:lumMod val="90000"/>
                  <a:lumOff val="10000"/>
                </a:schemeClr>
              </a:solidFill>
              <a:effectLst>
                <a:outerShdw blurRad="38100" dist="38100" dir="2700000" algn="tl">
                  <a:srgbClr val="000000">
                    <a:alpha val="43137"/>
                  </a:srgbClr>
                </a:outerShdw>
              </a:effectLst>
            </a:rPr>
            <a:t>COLLEGE</a:t>
          </a:r>
          <a:r>
            <a:rPr lang="en-US" sz="2800" dirty="0" smtClean="0">
              <a:solidFill>
                <a:schemeClr val="tx1">
                  <a:lumMod val="90000"/>
                  <a:lumOff val="10000"/>
                </a:schemeClr>
              </a:solidFill>
            </a:rPr>
            <a:t> </a:t>
          </a:r>
          <a:r>
            <a:rPr lang="en-US" sz="2800" i="1" dirty="0" smtClean="0">
              <a:solidFill>
                <a:schemeClr val="tx1">
                  <a:lumMod val="90000"/>
                  <a:lumOff val="10000"/>
                </a:schemeClr>
              </a:solidFill>
            </a:rPr>
            <a:t>Ready</a:t>
          </a:r>
          <a:endParaRPr lang="en-US" sz="2800" i="1" dirty="0">
            <a:solidFill>
              <a:schemeClr val="tx1">
                <a:lumMod val="90000"/>
                <a:lumOff val="10000"/>
              </a:schemeClr>
            </a:solidFill>
          </a:endParaRPr>
        </a:p>
      </dgm:t>
    </dgm:pt>
    <dgm:pt modelId="{7647E5A0-FE3A-0A4F-BC7E-1A55529FCB58}" type="parTrans" cxnId="{190289EC-D1B9-C240-BD1E-82D6C6F87E3D}">
      <dgm:prSet/>
      <dgm:spPr/>
      <dgm:t>
        <a:bodyPr/>
        <a:lstStyle/>
        <a:p>
          <a:endParaRPr lang="en-US"/>
        </a:p>
      </dgm:t>
    </dgm:pt>
    <dgm:pt modelId="{654A58D2-C8ED-F544-9231-723C4D575251}" type="sibTrans" cxnId="{190289EC-D1B9-C240-BD1E-82D6C6F87E3D}">
      <dgm:prSet/>
      <dgm:spPr/>
      <dgm:t>
        <a:bodyPr/>
        <a:lstStyle/>
        <a:p>
          <a:endParaRPr lang="en-US"/>
        </a:p>
      </dgm:t>
    </dgm:pt>
    <dgm:pt modelId="{B4B3A23E-8547-324B-99DB-B5A22C6945CE}">
      <dgm:prSet phldrT="[Text]" custT="1"/>
      <dgm:spPr>
        <a:solidFill>
          <a:schemeClr val="bg2">
            <a:lumMod val="20000"/>
            <a:lumOff val="80000"/>
          </a:schemeClr>
        </a:solidFill>
        <a:ln>
          <a:noFill/>
        </a:ln>
      </dgm:spPr>
      <dgm:t>
        <a:bodyPr lIns="182880" tIns="54864" rIns="182880" bIns="45720" anchor="ctr" anchorCtr="0"/>
        <a:lstStyle/>
        <a:p>
          <a:pPr algn="l"/>
          <a:r>
            <a:rPr lang="en-US" sz="1600" b="1" dirty="0" smtClean="0">
              <a:solidFill>
                <a:srgbClr val="002060"/>
              </a:solidFill>
              <a:latin typeface="+mn-lt"/>
              <a:ea typeface="ＭＳ Ｐゴシック" charset="0"/>
              <a:cs typeface="ＭＳ Ｐゴシック" charset="0"/>
            </a:rPr>
            <a:t>Is prepared in the four keys of college readiness necessary to succeed in entry-level general education courses.</a:t>
          </a:r>
          <a:endParaRPr lang="en-US" sz="1600" b="1" dirty="0">
            <a:solidFill>
              <a:srgbClr val="002060"/>
            </a:solidFill>
            <a:latin typeface="+mn-lt"/>
          </a:endParaRPr>
        </a:p>
      </dgm:t>
    </dgm:pt>
    <dgm:pt modelId="{A7B06F6A-DB4E-4146-8E64-CE3AF09398DA}" type="parTrans" cxnId="{82FFEE93-ADB8-254C-A39E-E80AA1211E78}">
      <dgm:prSet/>
      <dgm:spPr>
        <a:ln w="76200" cmpd="sng">
          <a:solidFill>
            <a:schemeClr val="tx2"/>
          </a:solidFill>
          <a:tailEnd type="triangle"/>
        </a:ln>
        <a:effectLst>
          <a:outerShdw blurRad="50800" dist="38100" dir="2700000" algn="tl" rotWithShape="0">
            <a:srgbClr val="000000">
              <a:alpha val="43000"/>
            </a:srgbClr>
          </a:outerShdw>
        </a:effectLst>
      </dgm:spPr>
      <dgm:t>
        <a:bodyPr/>
        <a:lstStyle/>
        <a:p>
          <a:endParaRPr lang="en-US"/>
        </a:p>
      </dgm:t>
    </dgm:pt>
    <dgm:pt modelId="{2D1EB14F-0643-7D43-81F8-D92FD4D1E9C5}" type="sibTrans" cxnId="{82FFEE93-ADB8-254C-A39E-E80AA1211E78}">
      <dgm:prSet/>
      <dgm:spPr/>
      <dgm:t>
        <a:bodyPr/>
        <a:lstStyle/>
        <a:p>
          <a:endParaRPr lang="en-US"/>
        </a:p>
      </dgm:t>
    </dgm:pt>
    <dgm:pt modelId="{EC07EF30-6CBB-B04D-A01F-7C209454838D}">
      <dgm:prSet custT="1"/>
      <dgm:spPr>
        <a:solidFill>
          <a:schemeClr val="bg2">
            <a:lumMod val="20000"/>
            <a:lumOff val="80000"/>
          </a:schemeClr>
        </a:solidFill>
        <a:ln>
          <a:noFill/>
        </a:ln>
      </dgm:spPr>
      <dgm:t>
        <a:bodyPr lIns="182880" tIns="54864" rIns="182880" bIns="45720" anchor="ctr" anchorCtr="0"/>
        <a:lstStyle/>
        <a:p>
          <a:pPr algn="l"/>
          <a:r>
            <a:rPr lang="en-US" sz="1600" b="1" dirty="0" smtClean="0">
              <a:solidFill>
                <a:srgbClr val="002060"/>
              </a:solidFill>
              <a:latin typeface="+mn-lt"/>
              <a:ea typeface="ＭＳ Ｐゴシック" charset="0"/>
              <a:cs typeface="ＭＳ Ｐゴシック" charset="0"/>
            </a:rPr>
            <a:t>Possesses specific knowledge necessary to begin an entry-level position.</a:t>
          </a:r>
          <a:endParaRPr lang="en-US" sz="1600" b="1" dirty="0">
            <a:solidFill>
              <a:srgbClr val="002060"/>
            </a:solidFill>
            <a:latin typeface="+mn-lt"/>
          </a:endParaRPr>
        </a:p>
      </dgm:t>
    </dgm:pt>
    <dgm:pt modelId="{F0305ADE-3BB4-CA4F-91A8-BAD9F26BB0A0}" type="parTrans" cxnId="{30F6FF1F-07AD-3344-AB34-4FE66B3445AA}">
      <dgm:prSet/>
      <dgm:spPr>
        <a:ln w="76200" cmpd="sng">
          <a:solidFill>
            <a:schemeClr val="tx2"/>
          </a:solidFill>
          <a:tailEnd type="triangle"/>
        </a:ln>
        <a:effectLst>
          <a:outerShdw blurRad="50800" dist="38100" dir="2700000" algn="tl" rotWithShape="0">
            <a:srgbClr val="000000">
              <a:alpha val="43000"/>
            </a:srgbClr>
          </a:outerShdw>
        </a:effectLst>
      </dgm:spPr>
      <dgm:t>
        <a:bodyPr/>
        <a:lstStyle/>
        <a:p>
          <a:endParaRPr lang="en-US"/>
        </a:p>
      </dgm:t>
    </dgm:pt>
    <dgm:pt modelId="{7DF07990-B842-E843-AB55-3E7F7B6DB958}" type="sibTrans" cxnId="{30F6FF1F-07AD-3344-AB34-4FE66B3445AA}">
      <dgm:prSet/>
      <dgm:spPr/>
      <dgm:t>
        <a:bodyPr/>
        <a:lstStyle/>
        <a:p>
          <a:endParaRPr lang="en-US"/>
        </a:p>
      </dgm:t>
    </dgm:pt>
    <dgm:pt modelId="{558AC2C7-C179-DA4C-8832-00FC2DC34D09}">
      <dgm:prSet phldrT="[Text]" custT="1"/>
      <dgm:spPr>
        <a:solidFill>
          <a:schemeClr val="bg2">
            <a:lumMod val="20000"/>
            <a:lumOff val="80000"/>
          </a:schemeClr>
        </a:solidFill>
        <a:ln>
          <a:noFill/>
        </a:ln>
      </dgm:spPr>
      <dgm:t>
        <a:bodyPr lIns="182880" tIns="54864" rIns="182880" bIns="45720" anchor="ctr" anchorCtr="0"/>
        <a:lstStyle/>
        <a:p>
          <a:pPr algn="l"/>
          <a:r>
            <a:rPr lang="en-US" sz="1600" b="1" dirty="0" smtClean="0">
              <a:solidFill>
                <a:srgbClr val="002060"/>
              </a:solidFill>
              <a:latin typeface="+mn-lt"/>
              <a:ea typeface="ＭＳ Ｐゴシック" charset="0"/>
              <a:cs typeface="ＭＳ Ｐゴシック" charset="0"/>
            </a:rPr>
            <a:t>Meets basic expectations regarding workplace behavior and demeanor.</a:t>
          </a:r>
          <a:endParaRPr lang="en-US" sz="1600" b="1" dirty="0">
            <a:solidFill>
              <a:srgbClr val="002060"/>
            </a:solidFill>
            <a:latin typeface="+mn-lt"/>
          </a:endParaRPr>
        </a:p>
      </dgm:t>
    </dgm:pt>
    <dgm:pt modelId="{FA04F5AA-031F-8F40-B03A-140FF257FF48}" type="sibTrans" cxnId="{25DF4412-C7B9-FF4D-8A89-27254958531E}">
      <dgm:prSet/>
      <dgm:spPr/>
      <dgm:t>
        <a:bodyPr/>
        <a:lstStyle/>
        <a:p>
          <a:endParaRPr lang="en-US"/>
        </a:p>
      </dgm:t>
    </dgm:pt>
    <dgm:pt modelId="{5FC2CF58-0B7D-3448-9BCB-505504BC2648}" type="parTrans" cxnId="{25DF4412-C7B9-FF4D-8A89-27254958531E}">
      <dgm:prSet/>
      <dgm:spPr>
        <a:ln w="76200" cmpd="sng">
          <a:solidFill>
            <a:schemeClr val="tx2"/>
          </a:solidFill>
          <a:tailEnd type="triangle"/>
        </a:ln>
        <a:effectLst>
          <a:outerShdw blurRad="50800" dist="38100" dir="2700000" algn="tl" rotWithShape="0">
            <a:srgbClr val="000000">
              <a:alpha val="43000"/>
            </a:srgbClr>
          </a:outerShdw>
        </a:effectLst>
      </dgm:spPr>
      <dgm:t>
        <a:bodyPr/>
        <a:lstStyle/>
        <a:p>
          <a:endParaRPr lang="en-US"/>
        </a:p>
      </dgm:t>
    </dgm:pt>
    <dgm:pt modelId="{0B81D79A-1753-8946-B1CD-734C64589F03}">
      <dgm:prSet phldrT="[Text]" custT="1"/>
      <dgm:spPr>
        <a:solidFill>
          <a:schemeClr val="bg2">
            <a:lumMod val="50000"/>
          </a:schemeClr>
        </a:solidFill>
        <a:ln>
          <a:solidFill>
            <a:schemeClr val="tx2"/>
          </a:solidFill>
        </a:ln>
      </dgm:spPr>
      <dgm:t>
        <a:bodyPr rIns="91440"/>
        <a:lstStyle/>
        <a:p>
          <a:pPr algn="r"/>
          <a:r>
            <a:rPr lang="en-US" sz="2800" b="1" dirty="0" smtClean="0">
              <a:solidFill>
                <a:schemeClr val="tx1">
                  <a:lumMod val="90000"/>
                  <a:lumOff val="10000"/>
                </a:schemeClr>
              </a:solidFill>
              <a:effectLst>
                <a:outerShdw blurRad="38100" dist="38100" dir="2700000" algn="tl">
                  <a:srgbClr val="000000">
                    <a:alpha val="43137"/>
                  </a:srgbClr>
                </a:outerShdw>
              </a:effectLst>
            </a:rPr>
            <a:t>CAREER </a:t>
          </a:r>
          <a:r>
            <a:rPr lang="en-US" sz="2800" i="1" dirty="0" smtClean="0">
              <a:solidFill>
                <a:schemeClr val="tx1">
                  <a:lumMod val="90000"/>
                  <a:lumOff val="10000"/>
                </a:schemeClr>
              </a:solidFill>
            </a:rPr>
            <a:t>Ready</a:t>
          </a:r>
          <a:endParaRPr lang="en-US" sz="2800" i="1" dirty="0">
            <a:solidFill>
              <a:schemeClr val="tx1">
                <a:lumMod val="90000"/>
                <a:lumOff val="10000"/>
              </a:schemeClr>
            </a:solidFill>
          </a:endParaRPr>
        </a:p>
      </dgm:t>
    </dgm:pt>
    <dgm:pt modelId="{DDF2CC3C-8082-2844-B035-C05BA9D9F1A2}" type="sibTrans" cxnId="{D20BF8D7-ABBE-4549-A17C-524302FBF152}">
      <dgm:prSet/>
      <dgm:spPr/>
      <dgm:t>
        <a:bodyPr/>
        <a:lstStyle/>
        <a:p>
          <a:endParaRPr lang="en-US"/>
        </a:p>
      </dgm:t>
    </dgm:pt>
    <dgm:pt modelId="{75B8973D-F427-A149-A567-BD6A241D1FF5}" type="parTrans" cxnId="{D20BF8D7-ABBE-4549-A17C-524302FBF152}">
      <dgm:prSet/>
      <dgm:spPr/>
      <dgm:t>
        <a:bodyPr/>
        <a:lstStyle/>
        <a:p>
          <a:endParaRPr lang="en-US"/>
        </a:p>
      </dgm:t>
    </dgm:pt>
    <dgm:pt modelId="{6AE703E4-E953-D346-B4A7-E2308AAEF0BD}">
      <dgm:prSet phldrT="[Text]" custT="1"/>
      <dgm:spPr>
        <a:solidFill>
          <a:schemeClr val="bg2">
            <a:lumMod val="50000"/>
          </a:schemeClr>
        </a:solidFill>
      </dgm:spPr>
      <dgm:t>
        <a:bodyPr rIns="91440"/>
        <a:lstStyle/>
        <a:p>
          <a:pPr algn="r"/>
          <a:r>
            <a:rPr lang="en-US" sz="2800" b="1" dirty="0" smtClean="0">
              <a:solidFill>
                <a:schemeClr val="tx1">
                  <a:lumMod val="90000"/>
                  <a:lumOff val="10000"/>
                </a:schemeClr>
              </a:solidFill>
              <a:effectLst>
                <a:outerShdw blurRad="38100" dist="38100" dir="2700000" algn="tl">
                  <a:srgbClr val="000000">
                    <a:alpha val="43137"/>
                  </a:srgbClr>
                </a:outerShdw>
              </a:effectLst>
            </a:rPr>
            <a:t>WORK</a:t>
          </a:r>
          <a:r>
            <a:rPr lang="en-US" sz="2800" dirty="0" smtClean="0">
              <a:solidFill>
                <a:schemeClr val="tx1">
                  <a:lumMod val="90000"/>
                  <a:lumOff val="10000"/>
                </a:schemeClr>
              </a:solidFill>
            </a:rPr>
            <a:t> </a:t>
          </a:r>
          <a:r>
            <a:rPr lang="en-US" sz="2800" i="1" dirty="0" smtClean="0">
              <a:solidFill>
                <a:schemeClr val="tx1">
                  <a:lumMod val="90000"/>
                  <a:lumOff val="10000"/>
                </a:schemeClr>
              </a:solidFill>
            </a:rPr>
            <a:t>Ready</a:t>
          </a:r>
          <a:endParaRPr lang="en-US" sz="2800" i="1" dirty="0">
            <a:solidFill>
              <a:schemeClr val="tx1">
                <a:lumMod val="90000"/>
                <a:lumOff val="10000"/>
              </a:schemeClr>
            </a:solidFill>
          </a:endParaRPr>
        </a:p>
      </dgm:t>
    </dgm:pt>
    <dgm:pt modelId="{48903307-7D01-A040-A6C7-BA5C9C95C9A4}" type="sibTrans" cxnId="{9BAAB828-6A92-4449-83F6-9C21A195DA36}">
      <dgm:prSet/>
      <dgm:spPr/>
      <dgm:t>
        <a:bodyPr/>
        <a:lstStyle/>
        <a:p>
          <a:endParaRPr lang="en-US"/>
        </a:p>
      </dgm:t>
    </dgm:pt>
    <dgm:pt modelId="{D92C8145-D15F-0645-AF6D-8A1686DFBAB5}" type="parTrans" cxnId="{9BAAB828-6A92-4449-83F6-9C21A195DA36}">
      <dgm:prSet/>
      <dgm:spPr/>
      <dgm:t>
        <a:bodyPr/>
        <a:lstStyle/>
        <a:p>
          <a:endParaRPr lang="en-US"/>
        </a:p>
      </dgm:t>
    </dgm:pt>
    <dgm:pt modelId="{EF91620F-58FD-B543-B0DA-F2CC719BC3CB}" type="pres">
      <dgm:prSet presAssocID="{FA49E862-14DC-D640-9127-F343E17EED58}" presName="hierChild1" presStyleCnt="0">
        <dgm:presLayoutVars>
          <dgm:orgChart val="1"/>
          <dgm:chPref val="1"/>
          <dgm:dir/>
          <dgm:animOne val="branch"/>
          <dgm:animLvl val="lvl"/>
          <dgm:resizeHandles/>
        </dgm:presLayoutVars>
      </dgm:prSet>
      <dgm:spPr/>
      <dgm:t>
        <a:bodyPr/>
        <a:lstStyle/>
        <a:p>
          <a:endParaRPr lang="en-US"/>
        </a:p>
      </dgm:t>
    </dgm:pt>
    <dgm:pt modelId="{C39DCC53-1981-384C-AED5-D05ED30E6153}" type="pres">
      <dgm:prSet presAssocID="{6AE703E4-E953-D346-B4A7-E2308AAEF0BD}" presName="hierRoot1" presStyleCnt="0">
        <dgm:presLayoutVars>
          <dgm:hierBranch val="init"/>
        </dgm:presLayoutVars>
      </dgm:prSet>
      <dgm:spPr/>
    </dgm:pt>
    <dgm:pt modelId="{76B8A512-99B9-6D4E-BB32-2DFC09C6221E}" type="pres">
      <dgm:prSet presAssocID="{6AE703E4-E953-D346-B4A7-E2308AAEF0BD}" presName="rootComposite1" presStyleCnt="0"/>
      <dgm:spPr/>
    </dgm:pt>
    <dgm:pt modelId="{D993EFA6-2869-4E44-AA6A-BBAD8B863FC3}" type="pres">
      <dgm:prSet presAssocID="{6AE703E4-E953-D346-B4A7-E2308AAEF0BD}" presName="rootText1" presStyleLbl="node0" presStyleIdx="0" presStyleCnt="4" custLinFactNeighborX="-283" custLinFactNeighborY="-257">
        <dgm:presLayoutVars>
          <dgm:chPref val="3"/>
        </dgm:presLayoutVars>
      </dgm:prSet>
      <dgm:spPr/>
      <dgm:t>
        <a:bodyPr/>
        <a:lstStyle/>
        <a:p>
          <a:endParaRPr lang="en-US"/>
        </a:p>
      </dgm:t>
    </dgm:pt>
    <dgm:pt modelId="{EAF75F5F-9D0A-2343-9FD6-7E09D070B795}" type="pres">
      <dgm:prSet presAssocID="{6AE703E4-E953-D346-B4A7-E2308AAEF0BD}" presName="rootConnector1" presStyleLbl="node1" presStyleIdx="0" presStyleCnt="0"/>
      <dgm:spPr/>
      <dgm:t>
        <a:bodyPr/>
        <a:lstStyle/>
        <a:p>
          <a:endParaRPr lang="en-US"/>
        </a:p>
      </dgm:t>
    </dgm:pt>
    <dgm:pt modelId="{FCEBE2F7-AB8B-8B4A-8D03-17F63E9C34EC}" type="pres">
      <dgm:prSet presAssocID="{6AE703E4-E953-D346-B4A7-E2308AAEF0BD}" presName="hierChild2" presStyleCnt="0"/>
      <dgm:spPr/>
    </dgm:pt>
    <dgm:pt modelId="{DA660517-B086-4845-B939-DD5DD7B44D1D}" type="pres">
      <dgm:prSet presAssocID="{5FC2CF58-0B7D-3448-9BCB-505504BC2648}" presName="Name64" presStyleLbl="parChTrans1D2" presStyleIdx="0" presStyleCnt="4"/>
      <dgm:spPr/>
      <dgm:t>
        <a:bodyPr/>
        <a:lstStyle/>
        <a:p>
          <a:endParaRPr lang="en-US"/>
        </a:p>
      </dgm:t>
    </dgm:pt>
    <dgm:pt modelId="{C15555C2-ADBD-4A4F-B2A2-40AAA3CEC575}" type="pres">
      <dgm:prSet presAssocID="{558AC2C7-C179-DA4C-8832-00FC2DC34D09}" presName="hierRoot2" presStyleCnt="0">
        <dgm:presLayoutVars>
          <dgm:hierBranch val="init"/>
        </dgm:presLayoutVars>
      </dgm:prSet>
      <dgm:spPr/>
    </dgm:pt>
    <dgm:pt modelId="{4124D1BC-E547-5D44-9042-4F531EF1484D}" type="pres">
      <dgm:prSet presAssocID="{558AC2C7-C179-DA4C-8832-00FC2DC34D09}" presName="rootComposite" presStyleCnt="0"/>
      <dgm:spPr/>
    </dgm:pt>
    <dgm:pt modelId="{84715908-1F00-7A47-96EB-CF75D56CB6ED}" type="pres">
      <dgm:prSet presAssocID="{558AC2C7-C179-DA4C-8832-00FC2DC34D09}" presName="rootText" presStyleLbl="node2" presStyleIdx="0" presStyleCnt="4" custScaleX="122474">
        <dgm:presLayoutVars>
          <dgm:chPref val="3"/>
        </dgm:presLayoutVars>
      </dgm:prSet>
      <dgm:spPr/>
      <dgm:t>
        <a:bodyPr/>
        <a:lstStyle/>
        <a:p>
          <a:endParaRPr lang="en-US"/>
        </a:p>
      </dgm:t>
    </dgm:pt>
    <dgm:pt modelId="{A2F70DCB-1F67-4B46-9A07-B3BA4A0E43F4}" type="pres">
      <dgm:prSet presAssocID="{558AC2C7-C179-DA4C-8832-00FC2DC34D09}" presName="rootConnector" presStyleLbl="node2" presStyleIdx="0" presStyleCnt="4"/>
      <dgm:spPr/>
      <dgm:t>
        <a:bodyPr/>
        <a:lstStyle/>
        <a:p>
          <a:endParaRPr lang="en-US"/>
        </a:p>
      </dgm:t>
    </dgm:pt>
    <dgm:pt modelId="{093B87FE-CFFF-5940-8F79-7D2BD9EE66D8}" type="pres">
      <dgm:prSet presAssocID="{558AC2C7-C179-DA4C-8832-00FC2DC34D09}" presName="hierChild4" presStyleCnt="0"/>
      <dgm:spPr/>
    </dgm:pt>
    <dgm:pt modelId="{4432398D-2840-A747-8DD3-7BABB2401E4C}" type="pres">
      <dgm:prSet presAssocID="{558AC2C7-C179-DA4C-8832-00FC2DC34D09}" presName="hierChild5" presStyleCnt="0"/>
      <dgm:spPr/>
    </dgm:pt>
    <dgm:pt modelId="{02563D11-D4E2-D749-BF73-3E4429125D79}" type="pres">
      <dgm:prSet presAssocID="{6AE703E4-E953-D346-B4A7-E2308AAEF0BD}" presName="hierChild3" presStyleCnt="0"/>
      <dgm:spPr/>
    </dgm:pt>
    <dgm:pt modelId="{DC6ABD82-2382-D24D-A4D9-D5E942C22EC9}" type="pres">
      <dgm:prSet presAssocID="{A780F9C4-C005-EE40-A400-F0E4BE6705C8}" presName="hierRoot1" presStyleCnt="0">
        <dgm:presLayoutVars>
          <dgm:hierBranch val="init"/>
        </dgm:presLayoutVars>
      </dgm:prSet>
      <dgm:spPr/>
    </dgm:pt>
    <dgm:pt modelId="{1A836F0B-FE6C-FB45-A5AE-752CBE80017A}" type="pres">
      <dgm:prSet presAssocID="{A780F9C4-C005-EE40-A400-F0E4BE6705C8}" presName="rootComposite1" presStyleCnt="0"/>
      <dgm:spPr/>
    </dgm:pt>
    <dgm:pt modelId="{106C1E6C-9DE0-3E4E-8DEE-29E18AAEF9A0}" type="pres">
      <dgm:prSet presAssocID="{A780F9C4-C005-EE40-A400-F0E4BE6705C8}" presName="rootText1" presStyleLbl="node0" presStyleIdx="1" presStyleCnt="4">
        <dgm:presLayoutVars>
          <dgm:chPref val="3"/>
        </dgm:presLayoutVars>
      </dgm:prSet>
      <dgm:spPr/>
      <dgm:t>
        <a:bodyPr/>
        <a:lstStyle/>
        <a:p>
          <a:endParaRPr lang="en-US"/>
        </a:p>
      </dgm:t>
    </dgm:pt>
    <dgm:pt modelId="{C75D94C6-B5E8-3846-B5B0-B607D1514692}" type="pres">
      <dgm:prSet presAssocID="{A780F9C4-C005-EE40-A400-F0E4BE6705C8}" presName="rootConnector1" presStyleLbl="node1" presStyleIdx="0" presStyleCnt="0"/>
      <dgm:spPr/>
      <dgm:t>
        <a:bodyPr/>
        <a:lstStyle/>
        <a:p>
          <a:endParaRPr lang="en-US"/>
        </a:p>
      </dgm:t>
    </dgm:pt>
    <dgm:pt modelId="{13990D61-BE6C-144C-8356-5BB401A03222}" type="pres">
      <dgm:prSet presAssocID="{A780F9C4-C005-EE40-A400-F0E4BE6705C8}" presName="hierChild2" presStyleCnt="0"/>
      <dgm:spPr/>
    </dgm:pt>
    <dgm:pt modelId="{DCA8D479-DF60-0842-AEDD-B026724C58AB}" type="pres">
      <dgm:prSet presAssocID="{F0305ADE-3BB4-CA4F-91A8-BAD9F26BB0A0}" presName="Name64" presStyleLbl="parChTrans1D2" presStyleIdx="1" presStyleCnt="4"/>
      <dgm:spPr/>
      <dgm:t>
        <a:bodyPr/>
        <a:lstStyle/>
        <a:p>
          <a:endParaRPr lang="en-US"/>
        </a:p>
      </dgm:t>
    </dgm:pt>
    <dgm:pt modelId="{4825E7F8-DFC0-E843-A6EA-6EC70E6E999E}" type="pres">
      <dgm:prSet presAssocID="{EC07EF30-6CBB-B04D-A01F-7C209454838D}" presName="hierRoot2" presStyleCnt="0">
        <dgm:presLayoutVars>
          <dgm:hierBranch val="init"/>
        </dgm:presLayoutVars>
      </dgm:prSet>
      <dgm:spPr/>
    </dgm:pt>
    <dgm:pt modelId="{4E29B83B-1C79-5D46-8655-0A761A4AA21B}" type="pres">
      <dgm:prSet presAssocID="{EC07EF30-6CBB-B04D-A01F-7C209454838D}" presName="rootComposite" presStyleCnt="0"/>
      <dgm:spPr/>
    </dgm:pt>
    <dgm:pt modelId="{0AEF7048-C76B-E34D-9478-E8116E4C2AB6}" type="pres">
      <dgm:prSet presAssocID="{EC07EF30-6CBB-B04D-A01F-7C209454838D}" presName="rootText" presStyleLbl="node2" presStyleIdx="1" presStyleCnt="4" custScaleX="124304" custLinFactNeighborX="3322" custLinFactNeighborY="-3083">
        <dgm:presLayoutVars>
          <dgm:chPref val="3"/>
        </dgm:presLayoutVars>
      </dgm:prSet>
      <dgm:spPr/>
      <dgm:t>
        <a:bodyPr/>
        <a:lstStyle/>
        <a:p>
          <a:endParaRPr lang="en-US"/>
        </a:p>
      </dgm:t>
    </dgm:pt>
    <dgm:pt modelId="{D72FF1C9-642F-EE44-AE3D-707360E81988}" type="pres">
      <dgm:prSet presAssocID="{EC07EF30-6CBB-B04D-A01F-7C209454838D}" presName="rootConnector" presStyleLbl="node2" presStyleIdx="1" presStyleCnt="4"/>
      <dgm:spPr/>
      <dgm:t>
        <a:bodyPr/>
        <a:lstStyle/>
        <a:p>
          <a:endParaRPr lang="en-US"/>
        </a:p>
      </dgm:t>
    </dgm:pt>
    <dgm:pt modelId="{B223F945-EFBD-0E4D-94E8-181DCF14EC9A}" type="pres">
      <dgm:prSet presAssocID="{EC07EF30-6CBB-B04D-A01F-7C209454838D}" presName="hierChild4" presStyleCnt="0"/>
      <dgm:spPr/>
    </dgm:pt>
    <dgm:pt modelId="{E892A34E-78A7-6548-9F63-D49160143188}" type="pres">
      <dgm:prSet presAssocID="{EC07EF30-6CBB-B04D-A01F-7C209454838D}" presName="hierChild5" presStyleCnt="0"/>
      <dgm:spPr/>
    </dgm:pt>
    <dgm:pt modelId="{E406E542-1129-4849-9B1E-4AE154662B9F}" type="pres">
      <dgm:prSet presAssocID="{A780F9C4-C005-EE40-A400-F0E4BE6705C8}" presName="hierChild3" presStyleCnt="0"/>
      <dgm:spPr/>
    </dgm:pt>
    <dgm:pt modelId="{E733F273-4577-194C-8B08-D7B8E2F4B858}" type="pres">
      <dgm:prSet presAssocID="{0B81D79A-1753-8946-B1CD-734C64589F03}" presName="hierRoot1" presStyleCnt="0">
        <dgm:presLayoutVars>
          <dgm:hierBranch val="init"/>
        </dgm:presLayoutVars>
      </dgm:prSet>
      <dgm:spPr/>
    </dgm:pt>
    <dgm:pt modelId="{8D7BC12C-018C-4046-B661-7CBCEB047FDC}" type="pres">
      <dgm:prSet presAssocID="{0B81D79A-1753-8946-B1CD-734C64589F03}" presName="rootComposite1" presStyleCnt="0"/>
      <dgm:spPr/>
    </dgm:pt>
    <dgm:pt modelId="{9113F070-23D2-974A-8448-7857863CFA62}" type="pres">
      <dgm:prSet presAssocID="{0B81D79A-1753-8946-B1CD-734C64589F03}" presName="rootText1" presStyleLbl="node0" presStyleIdx="2" presStyleCnt="4">
        <dgm:presLayoutVars>
          <dgm:chPref val="3"/>
        </dgm:presLayoutVars>
      </dgm:prSet>
      <dgm:spPr/>
      <dgm:t>
        <a:bodyPr/>
        <a:lstStyle/>
        <a:p>
          <a:endParaRPr lang="en-US"/>
        </a:p>
      </dgm:t>
    </dgm:pt>
    <dgm:pt modelId="{3B1AB5C5-AAF8-3144-A022-277E1E8F3686}" type="pres">
      <dgm:prSet presAssocID="{0B81D79A-1753-8946-B1CD-734C64589F03}" presName="rootConnector1" presStyleLbl="node1" presStyleIdx="0" presStyleCnt="0"/>
      <dgm:spPr/>
      <dgm:t>
        <a:bodyPr/>
        <a:lstStyle/>
        <a:p>
          <a:endParaRPr lang="en-US"/>
        </a:p>
      </dgm:t>
    </dgm:pt>
    <dgm:pt modelId="{898485A3-EE41-1047-9411-2EDD20F345F3}" type="pres">
      <dgm:prSet presAssocID="{0B81D79A-1753-8946-B1CD-734C64589F03}" presName="hierChild2" presStyleCnt="0"/>
      <dgm:spPr/>
    </dgm:pt>
    <dgm:pt modelId="{6DA8E22D-518A-F743-8FC3-1CA1D8CA168E}" type="pres">
      <dgm:prSet presAssocID="{C90DF4A0-2229-DA43-8914-4064AC4751CB}" presName="Name64" presStyleLbl="parChTrans1D2" presStyleIdx="2" presStyleCnt="4"/>
      <dgm:spPr/>
      <dgm:t>
        <a:bodyPr/>
        <a:lstStyle/>
        <a:p>
          <a:endParaRPr lang="en-US"/>
        </a:p>
      </dgm:t>
    </dgm:pt>
    <dgm:pt modelId="{9BB13D05-4079-7948-855C-3A7902C9768F}" type="pres">
      <dgm:prSet presAssocID="{F2082C5A-A6EB-6543-9F12-4847FAD7F354}" presName="hierRoot2" presStyleCnt="0">
        <dgm:presLayoutVars>
          <dgm:hierBranch val="init"/>
        </dgm:presLayoutVars>
      </dgm:prSet>
      <dgm:spPr/>
    </dgm:pt>
    <dgm:pt modelId="{D87291E3-E311-434C-A1FC-07617FCADE55}" type="pres">
      <dgm:prSet presAssocID="{F2082C5A-A6EB-6543-9F12-4847FAD7F354}" presName="rootComposite" presStyleCnt="0"/>
      <dgm:spPr/>
    </dgm:pt>
    <dgm:pt modelId="{02F00517-A940-F145-8942-2A23B0BEA3AC}" type="pres">
      <dgm:prSet presAssocID="{F2082C5A-A6EB-6543-9F12-4847FAD7F354}" presName="rootText" presStyleLbl="node2" presStyleIdx="2" presStyleCnt="4" custScaleX="129922">
        <dgm:presLayoutVars>
          <dgm:chPref val="3"/>
        </dgm:presLayoutVars>
      </dgm:prSet>
      <dgm:spPr/>
      <dgm:t>
        <a:bodyPr/>
        <a:lstStyle/>
        <a:p>
          <a:endParaRPr lang="en-US"/>
        </a:p>
      </dgm:t>
    </dgm:pt>
    <dgm:pt modelId="{CCD4D08F-605E-0040-A7AE-DB24CCFC0E96}" type="pres">
      <dgm:prSet presAssocID="{F2082C5A-A6EB-6543-9F12-4847FAD7F354}" presName="rootConnector" presStyleLbl="node2" presStyleIdx="2" presStyleCnt="4"/>
      <dgm:spPr/>
      <dgm:t>
        <a:bodyPr/>
        <a:lstStyle/>
        <a:p>
          <a:endParaRPr lang="en-US"/>
        </a:p>
      </dgm:t>
    </dgm:pt>
    <dgm:pt modelId="{431167C3-3A31-CE42-AF48-43451E9C1872}" type="pres">
      <dgm:prSet presAssocID="{F2082C5A-A6EB-6543-9F12-4847FAD7F354}" presName="hierChild4" presStyleCnt="0"/>
      <dgm:spPr/>
    </dgm:pt>
    <dgm:pt modelId="{F829F3AD-4A87-C54D-BCEA-E54653B687BB}" type="pres">
      <dgm:prSet presAssocID="{F2082C5A-A6EB-6543-9F12-4847FAD7F354}" presName="hierChild5" presStyleCnt="0"/>
      <dgm:spPr/>
    </dgm:pt>
    <dgm:pt modelId="{F423D896-9907-254A-B80C-D7DBCEC72FDF}" type="pres">
      <dgm:prSet presAssocID="{0B81D79A-1753-8946-B1CD-734C64589F03}" presName="hierChild3" presStyleCnt="0"/>
      <dgm:spPr/>
    </dgm:pt>
    <dgm:pt modelId="{2CC17BDA-77D2-2049-984A-846AB93E4143}" type="pres">
      <dgm:prSet presAssocID="{AEA759E7-28A8-744D-93D3-0018D575DF2A}" presName="hierRoot1" presStyleCnt="0">
        <dgm:presLayoutVars>
          <dgm:hierBranch val="init"/>
        </dgm:presLayoutVars>
      </dgm:prSet>
      <dgm:spPr/>
    </dgm:pt>
    <dgm:pt modelId="{4BA7E7E5-4C57-0E4C-8715-662AC7AD4C79}" type="pres">
      <dgm:prSet presAssocID="{AEA759E7-28A8-744D-93D3-0018D575DF2A}" presName="rootComposite1" presStyleCnt="0"/>
      <dgm:spPr/>
    </dgm:pt>
    <dgm:pt modelId="{5D43D423-4FFF-9B44-955F-EF2633862C52}" type="pres">
      <dgm:prSet presAssocID="{AEA759E7-28A8-744D-93D3-0018D575DF2A}" presName="rootText1" presStyleLbl="node0" presStyleIdx="3" presStyleCnt="4">
        <dgm:presLayoutVars>
          <dgm:chPref val="3"/>
        </dgm:presLayoutVars>
      </dgm:prSet>
      <dgm:spPr/>
      <dgm:t>
        <a:bodyPr/>
        <a:lstStyle/>
        <a:p>
          <a:endParaRPr lang="en-US"/>
        </a:p>
      </dgm:t>
    </dgm:pt>
    <dgm:pt modelId="{DAC369D5-D14A-E345-AF49-EB7AFCFEB3AF}" type="pres">
      <dgm:prSet presAssocID="{AEA759E7-28A8-744D-93D3-0018D575DF2A}" presName="rootConnector1" presStyleLbl="node1" presStyleIdx="0" presStyleCnt="0"/>
      <dgm:spPr/>
      <dgm:t>
        <a:bodyPr/>
        <a:lstStyle/>
        <a:p>
          <a:endParaRPr lang="en-US"/>
        </a:p>
      </dgm:t>
    </dgm:pt>
    <dgm:pt modelId="{0966E0E2-4419-F149-A238-371CAF20BDA2}" type="pres">
      <dgm:prSet presAssocID="{AEA759E7-28A8-744D-93D3-0018D575DF2A}" presName="hierChild2" presStyleCnt="0"/>
      <dgm:spPr/>
    </dgm:pt>
    <dgm:pt modelId="{489707D5-BE3A-7E4D-9567-5FE97B0DC751}" type="pres">
      <dgm:prSet presAssocID="{A7B06F6A-DB4E-4146-8E64-CE3AF09398DA}" presName="Name64" presStyleLbl="parChTrans1D2" presStyleIdx="3" presStyleCnt="4"/>
      <dgm:spPr/>
      <dgm:t>
        <a:bodyPr/>
        <a:lstStyle/>
        <a:p>
          <a:endParaRPr lang="en-US"/>
        </a:p>
      </dgm:t>
    </dgm:pt>
    <dgm:pt modelId="{9812979C-6C57-084C-87DC-AE99FD278762}" type="pres">
      <dgm:prSet presAssocID="{B4B3A23E-8547-324B-99DB-B5A22C6945CE}" presName="hierRoot2" presStyleCnt="0">
        <dgm:presLayoutVars>
          <dgm:hierBranch val="init"/>
        </dgm:presLayoutVars>
      </dgm:prSet>
      <dgm:spPr/>
    </dgm:pt>
    <dgm:pt modelId="{AA5138BA-D892-1F4C-9E9E-33808033DFBA}" type="pres">
      <dgm:prSet presAssocID="{B4B3A23E-8547-324B-99DB-B5A22C6945CE}" presName="rootComposite" presStyleCnt="0"/>
      <dgm:spPr/>
    </dgm:pt>
    <dgm:pt modelId="{4B196E0D-BB86-C74E-B9B8-88F267301A42}" type="pres">
      <dgm:prSet presAssocID="{B4B3A23E-8547-324B-99DB-B5A22C6945CE}" presName="rootText" presStyleLbl="node2" presStyleIdx="3" presStyleCnt="4" custScaleX="129552">
        <dgm:presLayoutVars>
          <dgm:chPref val="3"/>
        </dgm:presLayoutVars>
      </dgm:prSet>
      <dgm:spPr/>
      <dgm:t>
        <a:bodyPr/>
        <a:lstStyle/>
        <a:p>
          <a:endParaRPr lang="en-US"/>
        </a:p>
      </dgm:t>
    </dgm:pt>
    <dgm:pt modelId="{A3ECD26F-435C-6E4F-95EC-016BC968F71D}" type="pres">
      <dgm:prSet presAssocID="{B4B3A23E-8547-324B-99DB-B5A22C6945CE}" presName="rootConnector" presStyleLbl="node2" presStyleIdx="3" presStyleCnt="4"/>
      <dgm:spPr/>
      <dgm:t>
        <a:bodyPr/>
        <a:lstStyle/>
        <a:p>
          <a:endParaRPr lang="en-US"/>
        </a:p>
      </dgm:t>
    </dgm:pt>
    <dgm:pt modelId="{A573C618-4D4D-2B4B-8A83-75B226E5FBDA}" type="pres">
      <dgm:prSet presAssocID="{B4B3A23E-8547-324B-99DB-B5A22C6945CE}" presName="hierChild4" presStyleCnt="0"/>
      <dgm:spPr/>
    </dgm:pt>
    <dgm:pt modelId="{F8DC0FC6-DFF5-DB4A-87ED-CB16ABF6416F}" type="pres">
      <dgm:prSet presAssocID="{B4B3A23E-8547-324B-99DB-B5A22C6945CE}" presName="hierChild5" presStyleCnt="0"/>
      <dgm:spPr/>
    </dgm:pt>
    <dgm:pt modelId="{4111FABE-97C7-0D46-95AE-EFE269837DAC}" type="pres">
      <dgm:prSet presAssocID="{AEA759E7-28A8-744D-93D3-0018D575DF2A}" presName="hierChild3" presStyleCnt="0"/>
      <dgm:spPr/>
    </dgm:pt>
  </dgm:ptLst>
  <dgm:cxnLst>
    <dgm:cxn modelId="{D20BF8D7-ABBE-4549-A17C-524302FBF152}" srcId="{FA49E862-14DC-D640-9127-F343E17EED58}" destId="{0B81D79A-1753-8946-B1CD-734C64589F03}" srcOrd="2" destOrd="0" parTransId="{75B8973D-F427-A149-A567-BD6A241D1FF5}" sibTransId="{DDF2CC3C-8082-2844-B035-C05BA9D9F1A2}"/>
    <dgm:cxn modelId="{DD7A237D-351A-4C3E-9BB6-2CD69EE515ED}" type="presOf" srcId="{A780F9C4-C005-EE40-A400-F0E4BE6705C8}" destId="{106C1E6C-9DE0-3E4E-8DEE-29E18AAEF9A0}" srcOrd="0" destOrd="0" presId="urn:microsoft.com/office/officeart/2009/3/layout/HorizontalOrganizationChart"/>
    <dgm:cxn modelId="{5969A6F6-23E3-42C7-8B3D-CEC2C0315147}" type="presOf" srcId="{A780F9C4-C005-EE40-A400-F0E4BE6705C8}" destId="{C75D94C6-B5E8-3846-B5B0-B607D1514692}" srcOrd="1" destOrd="0" presId="urn:microsoft.com/office/officeart/2009/3/layout/HorizontalOrganizationChart"/>
    <dgm:cxn modelId="{5C6188B9-7851-4A4C-9355-DB03A0FFA4AB}" type="presOf" srcId="{AEA759E7-28A8-744D-93D3-0018D575DF2A}" destId="{DAC369D5-D14A-E345-AF49-EB7AFCFEB3AF}" srcOrd="1" destOrd="0" presId="urn:microsoft.com/office/officeart/2009/3/layout/HorizontalOrganizationChart"/>
    <dgm:cxn modelId="{E7280F5A-3F7D-455B-8557-AA19BA7696D7}" type="presOf" srcId="{6AE703E4-E953-D346-B4A7-E2308AAEF0BD}" destId="{D993EFA6-2869-4E44-AA6A-BBAD8B863FC3}" srcOrd="0" destOrd="0" presId="urn:microsoft.com/office/officeart/2009/3/layout/HorizontalOrganizationChart"/>
    <dgm:cxn modelId="{82FFEE93-ADB8-254C-A39E-E80AA1211E78}" srcId="{AEA759E7-28A8-744D-93D3-0018D575DF2A}" destId="{B4B3A23E-8547-324B-99DB-B5A22C6945CE}" srcOrd="0" destOrd="0" parTransId="{A7B06F6A-DB4E-4146-8E64-CE3AF09398DA}" sibTransId="{2D1EB14F-0643-7D43-81F8-D92FD4D1E9C5}"/>
    <dgm:cxn modelId="{190289EC-D1B9-C240-BD1E-82D6C6F87E3D}" srcId="{FA49E862-14DC-D640-9127-F343E17EED58}" destId="{AEA759E7-28A8-744D-93D3-0018D575DF2A}" srcOrd="3" destOrd="0" parTransId="{7647E5A0-FE3A-0A4F-BC7E-1A55529FCB58}" sibTransId="{654A58D2-C8ED-F544-9231-723C4D575251}"/>
    <dgm:cxn modelId="{E9BE946F-04E8-404F-86FF-5B75B4C2F7D8}" type="presOf" srcId="{A7B06F6A-DB4E-4146-8E64-CE3AF09398DA}" destId="{489707D5-BE3A-7E4D-9567-5FE97B0DC751}" srcOrd="0" destOrd="0" presId="urn:microsoft.com/office/officeart/2009/3/layout/HorizontalOrganizationChart"/>
    <dgm:cxn modelId="{139E9EB3-8161-4792-8FC3-29BF4175E724}" type="presOf" srcId="{EC07EF30-6CBB-B04D-A01F-7C209454838D}" destId="{0AEF7048-C76B-E34D-9478-E8116E4C2AB6}" srcOrd="0" destOrd="0" presId="urn:microsoft.com/office/officeart/2009/3/layout/HorizontalOrganizationChart"/>
    <dgm:cxn modelId="{1E07326F-E554-422E-A5D1-5DE22D5BE9A2}" type="presOf" srcId="{AEA759E7-28A8-744D-93D3-0018D575DF2A}" destId="{5D43D423-4FFF-9B44-955F-EF2633862C52}" srcOrd="0" destOrd="0" presId="urn:microsoft.com/office/officeart/2009/3/layout/HorizontalOrganizationChart"/>
    <dgm:cxn modelId="{25DF4412-C7B9-FF4D-8A89-27254958531E}" srcId="{6AE703E4-E953-D346-B4A7-E2308AAEF0BD}" destId="{558AC2C7-C179-DA4C-8832-00FC2DC34D09}" srcOrd="0" destOrd="0" parTransId="{5FC2CF58-0B7D-3448-9BCB-505504BC2648}" sibTransId="{FA04F5AA-031F-8F40-B03A-140FF257FF48}"/>
    <dgm:cxn modelId="{44246E61-F604-4631-9952-C023B633B9C5}" type="presOf" srcId="{B4B3A23E-8547-324B-99DB-B5A22C6945CE}" destId="{4B196E0D-BB86-C74E-B9B8-88F267301A42}" srcOrd="0" destOrd="0" presId="urn:microsoft.com/office/officeart/2009/3/layout/HorizontalOrganizationChart"/>
    <dgm:cxn modelId="{F239F2FA-E306-4B0B-8841-508F5E104BEF}" type="presOf" srcId="{B4B3A23E-8547-324B-99DB-B5A22C6945CE}" destId="{A3ECD26F-435C-6E4F-95EC-016BC968F71D}" srcOrd="1" destOrd="0" presId="urn:microsoft.com/office/officeart/2009/3/layout/HorizontalOrganizationChart"/>
    <dgm:cxn modelId="{0BC8B127-16A5-464B-9353-5D8083377EBC}" type="presOf" srcId="{F2082C5A-A6EB-6543-9F12-4847FAD7F354}" destId="{02F00517-A940-F145-8942-2A23B0BEA3AC}" srcOrd="0" destOrd="0" presId="urn:microsoft.com/office/officeart/2009/3/layout/HorizontalOrganizationChart"/>
    <dgm:cxn modelId="{F1E63AD4-E14D-428B-9DC0-9C8122D9BBC1}" type="presOf" srcId="{FA49E862-14DC-D640-9127-F343E17EED58}" destId="{EF91620F-58FD-B543-B0DA-F2CC719BC3CB}" srcOrd="0" destOrd="0" presId="urn:microsoft.com/office/officeart/2009/3/layout/HorizontalOrganizationChart"/>
    <dgm:cxn modelId="{4B0E93F6-C94F-447A-BD0E-0EE7528FB969}" type="presOf" srcId="{558AC2C7-C179-DA4C-8832-00FC2DC34D09}" destId="{84715908-1F00-7A47-96EB-CF75D56CB6ED}" srcOrd="0" destOrd="0" presId="urn:microsoft.com/office/officeart/2009/3/layout/HorizontalOrganizationChart"/>
    <dgm:cxn modelId="{30F6FF1F-07AD-3344-AB34-4FE66B3445AA}" srcId="{A780F9C4-C005-EE40-A400-F0E4BE6705C8}" destId="{EC07EF30-6CBB-B04D-A01F-7C209454838D}" srcOrd="0" destOrd="0" parTransId="{F0305ADE-3BB4-CA4F-91A8-BAD9F26BB0A0}" sibTransId="{7DF07990-B842-E843-AB55-3E7F7B6DB958}"/>
    <dgm:cxn modelId="{1B84CAED-6604-4E8C-A3CE-81A39DE7C380}" type="presOf" srcId="{0B81D79A-1753-8946-B1CD-734C64589F03}" destId="{9113F070-23D2-974A-8448-7857863CFA62}" srcOrd="0" destOrd="0" presId="urn:microsoft.com/office/officeart/2009/3/layout/HorizontalOrganizationChart"/>
    <dgm:cxn modelId="{86F7642B-8E6F-4227-9EF8-1387E946A2F9}" type="presOf" srcId="{6AE703E4-E953-D346-B4A7-E2308AAEF0BD}" destId="{EAF75F5F-9D0A-2343-9FD6-7E09D070B795}" srcOrd="1" destOrd="0" presId="urn:microsoft.com/office/officeart/2009/3/layout/HorizontalOrganizationChart"/>
    <dgm:cxn modelId="{A59608D1-4DBE-4A8C-A6B5-0D5410BD131D}" type="presOf" srcId="{5FC2CF58-0B7D-3448-9BCB-505504BC2648}" destId="{DA660517-B086-4845-B939-DD5DD7B44D1D}" srcOrd="0" destOrd="0" presId="urn:microsoft.com/office/officeart/2009/3/layout/HorizontalOrganizationChart"/>
    <dgm:cxn modelId="{F4C1BEE7-4E5B-451B-B8BE-255F7A78F529}" type="presOf" srcId="{F2082C5A-A6EB-6543-9F12-4847FAD7F354}" destId="{CCD4D08F-605E-0040-A7AE-DB24CCFC0E96}" srcOrd="1" destOrd="0" presId="urn:microsoft.com/office/officeart/2009/3/layout/HorizontalOrganizationChart"/>
    <dgm:cxn modelId="{9B0AD2C6-9778-430A-98FB-8846642AA293}" type="presOf" srcId="{F0305ADE-3BB4-CA4F-91A8-BAD9F26BB0A0}" destId="{DCA8D479-DF60-0842-AEDD-B026724C58AB}" srcOrd="0" destOrd="0" presId="urn:microsoft.com/office/officeart/2009/3/layout/HorizontalOrganizationChart"/>
    <dgm:cxn modelId="{88DDB825-6251-AC43-8C54-F92AFADF0F80}" srcId="{0B81D79A-1753-8946-B1CD-734C64589F03}" destId="{F2082C5A-A6EB-6543-9F12-4847FAD7F354}" srcOrd="0" destOrd="0" parTransId="{C90DF4A0-2229-DA43-8914-4064AC4751CB}" sibTransId="{58900F88-15D9-E144-B842-DA783F7696AF}"/>
    <dgm:cxn modelId="{37FA1E03-8B56-AA4C-BED0-2C5B73C08A24}" srcId="{FA49E862-14DC-D640-9127-F343E17EED58}" destId="{A780F9C4-C005-EE40-A400-F0E4BE6705C8}" srcOrd="1" destOrd="0" parTransId="{E9236593-9F2D-4241-8355-8B117B30EE1D}" sibTransId="{B875B57F-529F-0649-A719-5BB50C62BA63}"/>
    <dgm:cxn modelId="{9BAAB828-6A92-4449-83F6-9C21A195DA36}" srcId="{FA49E862-14DC-D640-9127-F343E17EED58}" destId="{6AE703E4-E953-D346-B4A7-E2308AAEF0BD}" srcOrd="0" destOrd="0" parTransId="{D92C8145-D15F-0645-AF6D-8A1686DFBAB5}" sibTransId="{48903307-7D01-A040-A6C7-BA5C9C95C9A4}"/>
    <dgm:cxn modelId="{004DE2C4-8FA5-4CF2-8D5B-04DFCB2D1C90}" type="presOf" srcId="{558AC2C7-C179-DA4C-8832-00FC2DC34D09}" destId="{A2F70DCB-1F67-4B46-9A07-B3BA4A0E43F4}" srcOrd="1" destOrd="0" presId="urn:microsoft.com/office/officeart/2009/3/layout/HorizontalOrganizationChart"/>
    <dgm:cxn modelId="{33D9E1ED-5953-4E12-B8AC-E36E2E6B58F8}" type="presOf" srcId="{0B81D79A-1753-8946-B1CD-734C64589F03}" destId="{3B1AB5C5-AAF8-3144-A022-277E1E8F3686}" srcOrd="1" destOrd="0" presId="urn:microsoft.com/office/officeart/2009/3/layout/HorizontalOrganizationChart"/>
    <dgm:cxn modelId="{703D17F1-85C9-4A7E-B409-565C356B38AE}" type="presOf" srcId="{C90DF4A0-2229-DA43-8914-4064AC4751CB}" destId="{6DA8E22D-518A-F743-8FC3-1CA1D8CA168E}" srcOrd="0" destOrd="0" presId="urn:microsoft.com/office/officeart/2009/3/layout/HorizontalOrganizationChart"/>
    <dgm:cxn modelId="{CC62C93E-11C6-40CA-BD79-EA45107FA774}" type="presOf" srcId="{EC07EF30-6CBB-B04D-A01F-7C209454838D}" destId="{D72FF1C9-642F-EE44-AE3D-707360E81988}" srcOrd="1" destOrd="0" presId="urn:microsoft.com/office/officeart/2009/3/layout/HorizontalOrganizationChart"/>
    <dgm:cxn modelId="{834D8EEA-63AD-4F27-AC1B-58C659C8AFBC}" type="presParOf" srcId="{EF91620F-58FD-B543-B0DA-F2CC719BC3CB}" destId="{C39DCC53-1981-384C-AED5-D05ED30E6153}" srcOrd="0" destOrd="0" presId="urn:microsoft.com/office/officeart/2009/3/layout/HorizontalOrganizationChart"/>
    <dgm:cxn modelId="{D87B3469-02B2-455C-9BE6-C35818B44D27}" type="presParOf" srcId="{C39DCC53-1981-384C-AED5-D05ED30E6153}" destId="{76B8A512-99B9-6D4E-BB32-2DFC09C6221E}" srcOrd="0" destOrd="0" presId="urn:microsoft.com/office/officeart/2009/3/layout/HorizontalOrganizationChart"/>
    <dgm:cxn modelId="{6E3E3067-3A13-48F9-9BFD-4BA3AE53E40E}" type="presParOf" srcId="{76B8A512-99B9-6D4E-BB32-2DFC09C6221E}" destId="{D993EFA6-2869-4E44-AA6A-BBAD8B863FC3}" srcOrd="0" destOrd="0" presId="urn:microsoft.com/office/officeart/2009/3/layout/HorizontalOrganizationChart"/>
    <dgm:cxn modelId="{FA68C89D-E87F-4E3D-AA86-9B0BC2F11449}" type="presParOf" srcId="{76B8A512-99B9-6D4E-BB32-2DFC09C6221E}" destId="{EAF75F5F-9D0A-2343-9FD6-7E09D070B795}" srcOrd="1" destOrd="0" presId="urn:microsoft.com/office/officeart/2009/3/layout/HorizontalOrganizationChart"/>
    <dgm:cxn modelId="{83E2BB75-900D-4589-921F-C1FD00D8F680}" type="presParOf" srcId="{C39DCC53-1981-384C-AED5-D05ED30E6153}" destId="{FCEBE2F7-AB8B-8B4A-8D03-17F63E9C34EC}" srcOrd="1" destOrd="0" presId="urn:microsoft.com/office/officeart/2009/3/layout/HorizontalOrganizationChart"/>
    <dgm:cxn modelId="{C7D22A32-1627-48B9-8E92-8041214CBFB6}" type="presParOf" srcId="{FCEBE2F7-AB8B-8B4A-8D03-17F63E9C34EC}" destId="{DA660517-B086-4845-B939-DD5DD7B44D1D}" srcOrd="0" destOrd="0" presId="urn:microsoft.com/office/officeart/2009/3/layout/HorizontalOrganizationChart"/>
    <dgm:cxn modelId="{7ECD21F2-39DC-4D9E-A061-244AD32FBBE7}" type="presParOf" srcId="{FCEBE2F7-AB8B-8B4A-8D03-17F63E9C34EC}" destId="{C15555C2-ADBD-4A4F-B2A2-40AAA3CEC575}" srcOrd="1" destOrd="0" presId="urn:microsoft.com/office/officeart/2009/3/layout/HorizontalOrganizationChart"/>
    <dgm:cxn modelId="{0A42783B-7E2D-41C7-ADAC-A5891ADADBAA}" type="presParOf" srcId="{C15555C2-ADBD-4A4F-B2A2-40AAA3CEC575}" destId="{4124D1BC-E547-5D44-9042-4F531EF1484D}" srcOrd="0" destOrd="0" presId="urn:microsoft.com/office/officeart/2009/3/layout/HorizontalOrganizationChart"/>
    <dgm:cxn modelId="{1BC441D6-6F49-44C7-B2A6-0563196BFEEC}" type="presParOf" srcId="{4124D1BC-E547-5D44-9042-4F531EF1484D}" destId="{84715908-1F00-7A47-96EB-CF75D56CB6ED}" srcOrd="0" destOrd="0" presId="urn:microsoft.com/office/officeart/2009/3/layout/HorizontalOrganizationChart"/>
    <dgm:cxn modelId="{F69248A1-359E-4D78-BD57-80A9E63E07BD}" type="presParOf" srcId="{4124D1BC-E547-5D44-9042-4F531EF1484D}" destId="{A2F70DCB-1F67-4B46-9A07-B3BA4A0E43F4}" srcOrd="1" destOrd="0" presId="urn:microsoft.com/office/officeart/2009/3/layout/HorizontalOrganizationChart"/>
    <dgm:cxn modelId="{CFDB7F67-26BE-4798-B347-F6BE4812FC05}" type="presParOf" srcId="{C15555C2-ADBD-4A4F-B2A2-40AAA3CEC575}" destId="{093B87FE-CFFF-5940-8F79-7D2BD9EE66D8}" srcOrd="1" destOrd="0" presId="urn:microsoft.com/office/officeart/2009/3/layout/HorizontalOrganizationChart"/>
    <dgm:cxn modelId="{74AFC8A2-0C86-4E81-9A71-F9434D35F5AD}" type="presParOf" srcId="{C15555C2-ADBD-4A4F-B2A2-40AAA3CEC575}" destId="{4432398D-2840-A747-8DD3-7BABB2401E4C}" srcOrd="2" destOrd="0" presId="urn:microsoft.com/office/officeart/2009/3/layout/HorizontalOrganizationChart"/>
    <dgm:cxn modelId="{2A1C941B-B1D4-4C7B-8B53-E7C90467040B}" type="presParOf" srcId="{C39DCC53-1981-384C-AED5-D05ED30E6153}" destId="{02563D11-D4E2-D749-BF73-3E4429125D79}" srcOrd="2" destOrd="0" presId="urn:microsoft.com/office/officeart/2009/3/layout/HorizontalOrganizationChart"/>
    <dgm:cxn modelId="{90D45652-B50F-4B91-AABC-0B1ADAC8DD5C}" type="presParOf" srcId="{EF91620F-58FD-B543-B0DA-F2CC719BC3CB}" destId="{DC6ABD82-2382-D24D-A4D9-D5E942C22EC9}" srcOrd="1" destOrd="0" presId="urn:microsoft.com/office/officeart/2009/3/layout/HorizontalOrganizationChart"/>
    <dgm:cxn modelId="{21ED325A-8CAE-418F-B869-F595E3D7F00A}" type="presParOf" srcId="{DC6ABD82-2382-D24D-A4D9-D5E942C22EC9}" destId="{1A836F0B-FE6C-FB45-A5AE-752CBE80017A}" srcOrd="0" destOrd="0" presId="urn:microsoft.com/office/officeart/2009/3/layout/HorizontalOrganizationChart"/>
    <dgm:cxn modelId="{0CBB1FB9-F4BA-482B-8532-DCAA404D41B9}" type="presParOf" srcId="{1A836F0B-FE6C-FB45-A5AE-752CBE80017A}" destId="{106C1E6C-9DE0-3E4E-8DEE-29E18AAEF9A0}" srcOrd="0" destOrd="0" presId="urn:microsoft.com/office/officeart/2009/3/layout/HorizontalOrganizationChart"/>
    <dgm:cxn modelId="{3E77DE26-C5BB-4C9B-A790-479106C37084}" type="presParOf" srcId="{1A836F0B-FE6C-FB45-A5AE-752CBE80017A}" destId="{C75D94C6-B5E8-3846-B5B0-B607D1514692}" srcOrd="1" destOrd="0" presId="urn:microsoft.com/office/officeart/2009/3/layout/HorizontalOrganizationChart"/>
    <dgm:cxn modelId="{253365F8-6C44-42E9-8E1F-1B586578B510}" type="presParOf" srcId="{DC6ABD82-2382-D24D-A4D9-D5E942C22EC9}" destId="{13990D61-BE6C-144C-8356-5BB401A03222}" srcOrd="1" destOrd="0" presId="urn:microsoft.com/office/officeart/2009/3/layout/HorizontalOrganizationChart"/>
    <dgm:cxn modelId="{3F3E407C-4F6D-4070-9D7E-897B611F313F}" type="presParOf" srcId="{13990D61-BE6C-144C-8356-5BB401A03222}" destId="{DCA8D479-DF60-0842-AEDD-B026724C58AB}" srcOrd="0" destOrd="0" presId="urn:microsoft.com/office/officeart/2009/3/layout/HorizontalOrganizationChart"/>
    <dgm:cxn modelId="{0435EEF5-3E2E-4CBF-80F0-4856ADE95907}" type="presParOf" srcId="{13990D61-BE6C-144C-8356-5BB401A03222}" destId="{4825E7F8-DFC0-E843-A6EA-6EC70E6E999E}" srcOrd="1" destOrd="0" presId="urn:microsoft.com/office/officeart/2009/3/layout/HorizontalOrganizationChart"/>
    <dgm:cxn modelId="{860E3296-C34E-4741-9AA8-AA5F04B6D297}" type="presParOf" srcId="{4825E7F8-DFC0-E843-A6EA-6EC70E6E999E}" destId="{4E29B83B-1C79-5D46-8655-0A761A4AA21B}" srcOrd="0" destOrd="0" presId="urn:microsoft.com/office/officeart/2009/3/layout/HorizontalOrganizationChart"/>
    <dgm:cxn modelId="{46130DE6-771A-43F7-A533-CA4086F74066}" type="presParOf" srcId="{4E29B83B-1C79-5D46-8655-0A761A4AA21B}" destId="{0AEF7048-C76B-E34D-9478-E8116E4C2AB6}" srcOrd="0" destOrd="0" presId="urn:microsoft.com/office/officeart/2009/3/layout/HorizontalOrganizationChart"/>
    <dgm:cxn modelId="{A981F730-C24E-433B-B76F-EC9F0046C923}" type="presParOf" srcId="{4E29B83B-1C79-5D46-8655-0A761A4AA21B}" destId="{D72FF1C9-642F-EE44-AE3D-707360E81988}" srcOrd="1" destOrd="0" presId="urn:microsoft.com/office/officeart/2009/3/layout/HorizontalOrganizationChart"/>
    <dgm:cxn modelId="{BED40382-AF3E-44D5-A013-6E99D9CC3DD7}" type="presParOf" srcId="{4825E7F8-DFC0-E843-A6EA-6EC70E6E999E}" destId="{B223F945-EFBD-0E4D-94E8-181DCF14EC9A}" srcOrd="1" destOrd="0" presId="urn:microsoft.com/office/officeart/2009/3/layout/HorizontalOrganizationChart"/>
    <dgm:cxn modelId="{6C9E19EA-69BA-449D-AF2A-6EABFE82E0CE}" type="presParOf" srcId="{4825E7F8-DFC0-E843-A6EA-6EC70E6E999E}" destId="{E892A34E-78A7-6548-9F63-D49160143188}" srcOrd="2" destOrd="0" presId="urn:microsoft.com/office/officeart/2009/3/layout/HorizontalOrganizationChart"/>
    <dgm:cxn modelId="{C42B852B-7709-46E2-B05F-444B991EAD60}" type="presParOf" srcId="{DC6ABD82-2382-D24D-A4D9-D5E942C22EC9}" destId="{E406E542-1129-4849-9B1E-4AE154662B9F}" srcOrd="2" destOrd="0" presId="urn:microsoft.com/office/officeart/2009/3/layout/HorizontalOrganizationChart"/>
    <dgm:cxn modelId="{0C51FEED-8BAD-4BD9-B4C0-D00381D9D1B6}" type="presParOf" srcId="{EF91620F-58FD-B543-B0DA-F2CC719BC3CB}" destId="{E733F273-4577-194C-8B08-D7B8E2F4B858}" srcOrd="2" destOrd="0" presId="urn:microsoft.com/office/officeart/2009/3/layout/HorizontalOrganizationChart"/>
    <dgm:cxn modelId="{D7ACAF19-4805-42F8-A3D3-7CE4D31F0243}" type="presParOf" srcId="{E733F273-4577-194C-8B08-D7B8E2F4B858}" destId="{8D7BC12C-018C-4046-B661-7CBCEB047FDC}" srcOrd="0" destOrd="0" presId="urn:microsoft.com/office/officeart/2009/3/layout/HorizontalOrganizationChart"/>
    <dgm:cxn modelId="{569AE715-1E61-4379-838D-443247E1ED7B}" type="presParOf" srcId="{8D7BC12C-018C-4046-B661-7CBCEB047FDC}" destId="{9113F070-23D2-974A-8448-7857863CFA62}" srcOrd="0" destOrd="0" presId="urn:microsoft.com/office/officeart/2009/3/layout/HorizontalOrganizationChart"/>
    <dgm:cxn modelId="{FAD7C26D-7DF1-4E5C-92A6-5577989C1441}" type="presParOf" srcId="{8D7BC12C-018C-4046-B661-7CBCEB047FDC}" destId="{3B1AB5C5-AAF8-3144-A022-277E1E8F3686}" srcOrd="1" destOrd="0" presId="urn:microsoft.com/office/officeart/2009/3/layout/HorizontalOrganizationChart"/>
    <dgm:cxn modelId="{994E4539-3B9E-49C9-AEBC-8C0B71E54DEC}" type="presParOf" srcId="{E733F273-4577-194C-8B08-D7B8E2F4B858}" destId="{898485A3-EE41-1047-9411-2EDD20F345F3}" srcOrd="1" destOrd="0" presId="urn:microsoft.com/office/officeart/2009/3/layout/HorizontalOrganizationChart"/>
    <dgm:cxn modelId="{B8A76D1C-206A-4298-953E-5C9C432EB716}" type="presParOf" srcId="{898485A3-EE41-1047-9411-2EDD20F345F3}" destId="{6DA8E22D-518A-F743-8FC3-1CA1D8CA168E}" srcOrd="0" destOrd="0" presId="urn:microsoft.com/office/officeart/2009/3/layout/HorizontalOrganizationChart"/>
    <dgm:cxn modelId="{7E5C310B-D2E9-4730-A2BC-58B438BD7615}" type="presParOf" srcId="{898485A3-EE41-1047-9411-2EDD20F345F3}" destId="{9BB13D05-4079-7948-855C-3A7902C9768F}" srcOrd="1" destOrd="0" presId="urn:microsoft.com/office/officeart/2009/3/layout/HorizontalOrganizationChart"/>
    <dgm:cxn modelId="{A9021738-592C-4A64-8108-5F28AA19EF46}" type="presParOf" srcId="{9BB13D05-4079-7948-855C-3A7902C9768F}" destId="{D87291E3-E311-434C-A1FC-07617FCADE55}" srcOrd="0" destOrd="0" presId="urn:microsoft.com/office/officeart/2009/3/layout/HorizontalOrganizationChart"/>
    <dgm:cxn modelId="{0EB5B645-5CB9-4FD6-9F58-0CA4B9733887}" type="presParOf" srcId="{D87291E3-E311-434C-A1FC-07617FCADE55}" destId="{02F00517-A940-F145-8942-2A23B0BEA3AC}" srcOrd="0" destOrd="0" presId="urn:microsoft.com/office/officeart/2009/3/layout/HorizontalOrganizationChart"/>
    <dgm:cxn modelId="{05DD0BC4-28C5-4E25-8C3E-0E72E3765F65}" type="presParOf" srcId="{D87291E3-E311-434C-A1FC-07617FCADE55}" destId="{CCD4D08F-605E-0040-A7AE-DB24CCFC0E96}" srcOrd="1" destOrd="0" presId="urn:microsoft.com/office/officeart/2009/3/layout/HorizontalOrganizationChart"/>
    <dgm:cxn modelId="{B45AC319-BC8C-4CCF-AC27-E17058F78515}" type="presParOf" srcId="{9BB13D05-4079-7948-855C-3A7902C9768F}" destId="{431167C3-3A31-CE42-AF48-43451E9C1872}" srcOrd="1" destOrd="0" presId="urn:microsoft.com/office/officeart/2009/3/layout/HorizontalOrganizationChart"/>
    <dgm:cxn modelId="{FAD44DBB-EAF0-4F10-B16D-FA74A2F11385}" type="presParOf" srcId="{9BB13D05-4079-7948-855C-3A7902C9768F}" destId="{F829F3AD-4A87-C54D-BCEA-E54653B687BB}" srcOrd="2" destOrd="0" presId="urn:microsoft.com/office/officeart/2009/3/layout/HorizontalOrganizationChart"/>
    <dgm:cxn modelId="{D00A31A6-DE4B-43BD-9011-0881F136C0A4}" type="presParOf" srcId="{E733F273-4577-194C-8B08-D7B8E2F4B858}" destId="{F423D896-9907-254A-B80C-D7DBCEC72FDF}" srcOrd="2" destOrd="0" presId="urn:microsoft.com/office/officeart/2009/3/layout/HorizontalOrganizationChart"/>
    <dgm:cxn modelId="{2A7447E4-E29B-4672-AF40-514D87899390}" type="presParOf" srcId="{EF91620F-58FD-B543-B0DA-F2CC719BC3CB}" destId="{2CC17BDA-77D2-2049-984A-846AB93E4143}" srcOrd="3" destOrd="0" presId="urn:microsoft.com/office/officeart/2009/3/layout/HorizontalOrganizationChart"/>
    <dgm:cxn modelId="{A203EDF1-C29B-4041-9F6B-A56A2B422E7B}" type="presParOf" srcId="{2CC17BDA-77D2-2049-984A-846AB93E4143}" destId="{4BA7E7E5-4C57-0E4C-8715-662AC7AD4C79}" srcOrd="0" destOrd="0" presId="urn:microsoft.com/office/officeart/2009/3/layout/HorizontalOrganizationChart"/>
    <dgm:cxn modelId="{D990DF88-3F56-44DC-9B53-C649388E43D0}" type="presParOf" srcId="{4BA7E7E5-4C57-0E4C-8715-662AC7AD4C79}" destId="{5D43D423-4FFF-9B44-955F-EF2633862C52}" srcOrd="0" destOrd="0" presId="urn:microsoft.com/office/officeart/2009/3/layout/HorizontalOrganizationChart"/>
    <dgm:cxn modelId="{19D9849A-7353-4BC0-B737-21AA60B40CBF}" type="presParOf" srcId="{4BA7E7E5-4C57-0E4C-8715-662AC7AD4C79}" destId="{DAC369D5-D14A-E345-AF49-EB7AFCFEB3AF}" srcOrd="1" destOrd="0" presId="urn:microsoft.com/office/officeart/2009/3/layout/HorizontalOrganizationChart"/>
    <dgm:cxn modelId="{C6E5A13E-605F-4B77-ABEA-A79A666F55C6}" type="presParOf" srcId="{2CC17BDA-77D2-2049-984A-846AB93E4143}" destId="{0966E0E2-4419-F149-A238-371CAF20BDA2}" srcOrd="1" destOrd="0" presId="urn:microsoft.com/office/officeart/2009/3/layout/HorizontalOrganizationChart"/>
    <dgm:cxn modelId="{66465583-2445-46D4-832E-7EBA50F0142D}" type="presParOf" srcId="{0966E0E2-4419-F149-A238-371CAF20BDA2}" destId="{489707D5-BE3A-7E4D-9567-5FE97B0DC751}" srcOrd="0" destOrd="0" presId="urn:microsoft.com/office/officeart/2009/3/layout/HorizontalOrganizationChart"/>
    <dgm:cxn modelId="{159B9964-8510-43C1-A027-3EBEAFAEC48D}" type="presParOf" srcId="{0966E0E2-4419-F149-A238-371CAF20BDA2}" destId="{9812979C-6C57-084C-87DC-AE99FD278762}" srcOrd="1" destOrd="0" presId="urn:microsoft.com/office/officeart/2009/3/layout/HorizontalOrganizationChart"/>
    <dgm:cxn modelId="{6C73D28B-A380-41FD-AD5C-65D5C1C7717E}" type="presParOf" srcId="{9812979C-6C57-084C-87DC-AE99FD278762}" destId="{AA5138BA-D892-1F4C-9E9E-33808033DFBA}" srcOrd="0" destOrd="0" presId="urn:microsoft.com/office/officeart/2009/3/layout/HorizontalOrganizationChart"/>
    <dgm:cxn modelId="{83B445FA-476B-43CD-A766-033A83E8ABBA}" type="presParOf" srcId="{AA5138BA-D892-1F4C-9E9E-33808033DFBA}" destId="{4B196E0D-BB86-C74E-B9B8-88F267301A42}" srcOrd="0" destOrd="0" presId="urn:microsoft.com/office/officeart/2009/3/layout/HorizontalOrganizationChart"/>
    <dgm:cxn modelId="{5CCB6E83-93F3-48B4-BBC8-615E036BE439}" type="presParOf" srcId="{AA5138BA-D892-1F4C-9E9E-33808033DFBA}" destId="{A3ECD26F-435C-6E4F-95EC-016BC968F71D}" srcOrd="1" destOrd="0" presId="urn:microsoft.com/office/officeart/2009/3/layout/HorizontalOrganizationChart"/>
    <dgm:cxn modelId="{503E84EF-EC6C-4199-A91B-ED3C69DB87B5}" type="presParOf" srcId="{9812979C-6C57-084C-87DC-AE99FD278762}" destId="{A573C618-4D4D-2B4B-8A83-75B226E5FBDA}" srcOrd="1" destOrd="0" presId="urn:microsoft.com/office/officeart/2009/3/layout/HorizontalOrganizationChart"/>
    <dgm:cxn modelId="{E989FBB0-1A91-40F3-8116-9B8098C333C2}" type="presParOf" srcId="{9812979C-6C57-084C-87DC-AE99FD278762}" destId="{F8DC0FC6-DFF5-DB4A-87ED-CB16ABF6416F}" srcOrd="2" destOrd="0" presId="urn:microsoft.com/office/officeart/2009/3/layout/HorizontalOrganizationChart"/>
    <dgm:cxn modelId="{36CBEF58-935C-4732-806D-7A629841B50E}" type="presParOf" srcId="{2CC17BDA-77D2-2049-984A-846AB93E4143}" destId="{4111FABE-97C7-0D46-95AE-EFE269837DAC}" srcOrd="2" destOrd="0" presId="urn:microsoft.com/office/officeart/2009/3/layout/HorizontalOrganizationChart"/>
  </dgm:cxnLst>
  <dgm:bg/>
  <dgm:whole>
    <a:ln>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D8005-6FA8-D245-B23E-54EAF954E506}">
      <dsp:nvSpPr>
        <dsp:cNvPr id="0" name=""/>
        <dsp:cNvSpPr/>
      </dsp:nvSpPr>
      <dsp:spPr>
        <a:xfrm>
          <a:off x="2805259" y="3330697"/>
          <a:ext cx="2250949" cy="2711005"/>
        </a:xfrm>
        <a:prstGeom prst="ellipse">
          <a:avLst/>
        </a:prstGeom>
        <a:solidFill>
          <a:schemeClr val="bg2">
            <a:lumMod val="75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Inclusive Practices</a:t>
          </a:r>
          <a:endParaRPr lang="en-US" sz="2900" kern="1200" dirty="0"/>
        </a:p>
      </dsp:txBody>
      <dsp:txXfrm>
        <a:off x="3134903" y="3727714"/>
        <a:ext cx="1591661" cy="1916971"/>
      </dsp:txXfrm>
    </dsp:sp>
    <dsp:sp modelId="{34A729E2-02B6-1D46-9658-A70D548916BA}">
      <dsp:nvSpPr>
        <dsp:cNvPr id="0" name=""/>
        <dsp:cNvSpPr/>
      </dsp:nvSpPr>
      <dsp:spPr>
        <a:xfrm>
          <a:off x="2805271" y="208090"/>
          <a:ext cx="2250970" cy="2537615"/>
        </a:xfrm>
        <a:prstGeom prst="ellipse">
          <a:avLst/>
        </a:prstGeom>
        <a:solidFill>
          <a:schemeClr val="bg2"/>
        </a:solidFill>
        <a:ln w="38100" cmpd="sng">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Implementation of Common Core </a:t>
          </a:r>
          <a:r>
            <a:rPr lang="en-US" sz="1700" kern="1200" dirty="0" smtClean="0">
              <a:latin typeface="+mj-lt"/>
            </a:rPr>
            <a:t>Standards</a:t>
          </a:r>
          <a:endParaRPr lang="en-US" sz="1700" kern="1200" dirty="0"/>
        </a:p>
      </dsp:txBody>
      <dsp:txXfrm>
        <a:off x="3134918" y="579715"/>
        <a:ext cx="1591676" cy="1794365"/>
      </dsp:txXfrm>
    </dsp:sp>
    <dsp:sp modelId="{B51BA8D1-21A0-FE43-9AB3-0804801F83EB}">
      <dsp:nvSpPr>
        <dsp:cNvPr id="0" name=""/>
        <dsp:cNvSpPr/>
      </dsp:nvSpPr>
      <dsp:spPr>
        <a:xfrm>
          <a:off x="5411393" y="3429019"/>
          <a:ext cx="2450078" cy="2827041"/>
        </a:xfrm>
        <a:prstGeom prst="ellipse">
          <a:avLst/>
        </a:prstGeom>
        <a:solidFill>
          <a:schemeClr val="bg2">
            <a:lumMod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Ensuring Equity and Effectiveness by Closing Achievement Gaps</a:t>
          </a:r>
          <a:endParaRPr lang="en-US" sz="1700" kern="1200" dirty="0"/>
        </a:p>
      </dsp:txBody>
      <dsp:txXfrm>
        <a:off x="5770199" y="3843030"/>
        <a:ext cx="1732466" cy="1999019"/>
      </dsp:txXfrm>
    </dsp:sp>
    <dsp:sp modelId="{F423A654-4563-5B4D-93E4-6E1CDBFC8AE9}">
      <dsp:nvSpPr>
        <dsp:cNvPr id="0" name=""/>
        <dsp:cNvSpPr/>
      </dsp:nvSpPr>
      <dsp:spPr>
        <a:xfrm>
          <a:off x="0" y="3445094"/>
          <a:ext cx="2465201" cy="2683686"/>
        </a:xfrm>
        <a:prstGeom prst="ellipse">
          <a:avLst/>
        </a:prstGeom>
        <a:solidFill>
          <a:schemeClr val="bg2">
            <a:lumMod val="40000"/>
            <a:lumOff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Highly Effective Teachers and Leaders</a:t>
          </a:r>
          <a:endParaRPr lang="en-US" sz="1700" kern="1200" dirty="0"/>
        </a:p>
      </dsp:txBody>
      <dsp:txXfrm>
        <a:off x="361020" y="3838111"/>
        <a:ext cx="1743161" cy="1897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707D5-BE3A-7E4D-9567-5FE97B0DC751}">
      <dsp:nvSpPr>
        <dsp:cNvPr id="0" name=""/>
        <dsp:cNvSpPr/>
      </dsp:nvSpPr>
      <dsp:spPr>
        <a:xfrm>
          <a:off x="2872582" y="3869193"/>
          <a:ext cx="542500" cy="91440"/>
        </a:xfrm>
        <a:custGeom>
          <a:avLst/>
          <a:gdLst/>
          <a:ahLst/>
          <a:cxnLst/>
          <a:rect l="0" t="0" r="0" b="0"/>
          <a:pathLst>
            <a:path>
              <a:moveTo>
                <a:pt x="0" y="45720"/>
              </a:moveTo>
              <a:lnTo>
                <a:pt x="542500" y="45720"/>
              </a:lnTo>
            </a:path>
          </a:pathLst>
        </a:custGeom>
        <a:noFill/>
        <a:ln w="76200" cap="flat" cmpd="sng" algn="ctr">
          <a:solidFill>
            <a:schemeClr val="tx2"/>
          </a:solidFill>
          <a:prstDash val="solid"/>
          <a:tailEnd type="triangle"/>
        </a:ln>
        <a:effectLst>
          <a:outerShdw blurRad="50800" dist="38100" dir="2700000" algn="tl" rotWithShape="0">
            <a:srgbClr val="000000">
              <a:alpha val="43000"/>
            </a:srgbClr>
          </a:outerShdw>
        </a:effectLst>
      </dsp:spPr>
      <dsp:style>
        <a:lnRef idx="1">
          <a:scrgbClr r="0" g="0" b="0"/>
        </a:lnRef>
        <a:fillRef idx="0">
          <a:scrgbClr r="0" g="0" b="0"/>
        </a:fillRef>
        <a:effectRef idx="0">
          <a:scrgbClr r="0" g="0" b="0"/>
        </a:effectRef>
        <a:fontRef idx="minor"/>
      </dsp:style>
    </dsp:sp>
    <dsp:sp modelId="{6DA8E22D-518A-F743-8FC3-1CA1D8CA168E}">
      <dsp:nvSpPr>
        <dsp:cNvPr id="0" name=""/>
        <dsp:cNvSpPr/>
      </dsp:nvSpPr>
      <dsp:spPr>
        <a:xfrm>
          <a:off x="2872582" y="2702817"/>
          <a:ext cx="542500" cy="91440"/>
        </a:xfrm>
        <a:custGeom>
          <a:avLst/>
          <a:gdLst/>
          <a:ahLst/>
          <a:cxnLst/>
          <a:rect l="0" t="0" r="0" b="0"/>
          <a:pathLst>
            <a:path>
              <a:moveTo>
                <a:pt x="0" y="45720"/>
              </a:moveTo>
              <a:lnTo>
                <a:pt x="542500" y="45720"/>
              </a:lnTo>
            </a:path>
          </a:pathLst>
        </a:custGeom>
        <a:noFill/>
        <a:ln w="76200" cap="flat" cmpd="sng" algn="ctr">
          <a:solidFill>
            <a:schemeClr val="tx2"/>
          </a:solidFill>
          <a:prstDash val="solid"/>
          <a:tailEnd type="triangle"/>
        </a:ln>
        <a:effectLst>
          <a:outerShdw blurRad="50800" dist="38100" dir="2700000" algn="tl" rotWithShape="0">
            <a:srgbClr val="000000">
              <a:alpha val="43000"/>
            </a:srgbClr>
          </a:outerShdw>
        </a:effectLst>
      </dsp:spPr>
      <dsp:style>
        <a:lnRef idx="1">
          <a:scrgbClr r="0" g="0" b="0"/>
        </a:lnRef>
        <a:fillRef idx="0">
          <a:scrgbClr r="0" g="0" b="0"/>
        </a:fillRef>
        <a:effectRef idx="0">
          <a:scrgbClr r="0" g="0" b="0"/>
        </a:effectRef>
        <a:fontRef idx="minor"/>
      </dsp:style>
    </dsp:sp>
    <dsp:sp modelId="{DCA8D479-DF60-0842-AEDD-B026724C58AB}">
      <dsp:nvSpPr>
        <dsp:cNvPr id="0" name=""/>
        <dsp:cNvSpPr/>
      </dsp:nvSpPr>
      <dsp:spPr>
        <a:xfrm>
          <a:off x="2872582" y="1510936"/>
          <a:ext cx="632609" cy="91440"/>
        </a:xfrm>
        <a:custGeom>
          <a:avLst/>
          <a:gdLst/>
          <a:ahLst/>
          <a:cxnLst/>
          <a:rect l="0" t="0" r="0" b="0"/>
          <a:pathLst>
            <a:path>
              <a:moveTo>
                <a:pt x="0" y="71226"/>
              </a:moveTo>
              <a:lnTo>
                <a:pt x="361359" y="71226"/>
              </a:lnTo>
              <a:lnTo>
                <a:pt x="361359" y="45720"/>
              </a:lnTo>
              <a:lnTo>
                <a:pt x="632609" y="45720"/>
              </a:lnTo>
            </a:path>
          </a:pathLst>
        </a:custGeom>
        <a:noFill/>
        <a:ln w="76200" cap="flat" cmpd="sng" algn="ctr">
          <a:solidFill>
            <a:schemeClr val="tx2"/>
          </a:solidFill>
          <a:prstDash val="solid"/>
          <a:tailEnd type="triangle"/>
        </a:ln>
        <a:effectLst>
          <a:outerShdw blurRad="50800" dist="38100" dir="2700000" algn="tl" rotWithShape="0">
            <a:srgbClr val="000000">
              <a:alpha val="43000"/>
            </a:srgbClr>
          </a:outerShdw>
        </a:effectLst>
      </dsp:spPr>
      <dsp:style>
        <a:lnRef idx="1">
          <a:scrgbClr r="0" g="0" b="0"/>
        </a:lnRef>
        <a:fillRef idx="0">
          <a:scrgbClr r="0" g="0" b="0"/>
        </a:fillRef>
        <a:effectRef idx="0">
          <a:scrgbClr r="0" g="0" b="0"/>
        </a:effectRef>
        <a:fontRef idx="minor"/>
      </dsp:style>
    </dsp:sp>
    <dsp:sp modelId="{DA660517-B086-4845-B939-DD5DD7B44D1D}">
      <dsp:nvSpPr>
        <dsp:cNvPr id="0" name=""/>
        <dsp:cNvSpPr/>
      </dsp:nvSpPr>
      <dsp:spPr>
        <a:xfrm>
          <a:off x="2864906" y="367940"/>
          <a:ext cx="550176" cy="91440"/>
        </a:xfrm>
        <a:custGeom>
          <a:avLst/>
          <a:gdLst/>
          <a:ahLst/>
          <a:cxnLst/>
          <a:rect l="0" t="0" r="0" b="0"/>
          <a:pathLst>
            <a:path>
              <a:moveTo>
                <a:pt x="0" y="45720"/>
              </a:moveTo>
              <a:lnTo>
                <a:pt x="278926" y="45720"/>
              </a:lnTo>
              <a:lnTo>
                <a:pt x="278926" y="47846"/>
              </a:lnTo>
              <a:lnTo>
                <a:pt x="550176" y="47846"/>
              </a:lnTo>
            </a:path>
          </a:pathLst>
        </a:custGeom>
        <a:noFill/>
        <a:ln w="76200" cap="flat" cmpd="sng" algn="ctr">
          <a:solidFill>
            <a:schemeClr val="tx2"/>
          </a:solidFill>
          <a:prstDash val="solid"/>
          <a:tailEnd type="triangle"/>
        </a:ln>
        <a:effectLst>
          <a:outerShdw blurRad="50800" dist="38100" dir="2700000" algn="tl" rotWithShape="0">
            <a:srgbClr val="000000">
              <a:alpha val="43000"/>
            </a:srgbClr>
          </a:outerShdw>
        </a:effectLst>
      </dsp:spPr>
      <dsp:style>
        <a:lnRef idx="1">
          <a:scrgbClr r="0" g="0" b="0"/>
        </a:lnRef>
        <a:fillRef idx="0">
          <a:scrgbClr r="0" g="0" b="0"/>
        </a:fillRef>
        <a:effectRef idx="0">
          <a:scrgbClr r="0" g="0" b="0"/>
        </a:effectRef>
        <a:fontRef idx="minor"/>
      </dsp:style>
    </dsp:sp>
    <dsp:sp modelId="{D993EFA6-2869-4E44-AA6A-BBAD8B863FC3}">
      <dsp:nvSpPr>
        <dsp:cNvPr id="0" name=""/>
        <dsp:cNvSpPr/>
      </dsp:nvSpPr>
      <dsp:spPr>
        <a:xfrm>
          <a:off x="152405" y="4"/>
          <a:ext cx="2712501" cy="827312"/>
        </a:xfrm>
        <a:prstGeom prst="rec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91440" bIns="17780" numCol="1" spcCol="1270" anchor="ctr" anchorCtr="0">
          <a:noAutofit/>
        </a:bodyPr>
        <a:lstStyle/>
        <a:p>
          <a:pPr lvl="0" algn="r" defTabSz="1244600">
            <a:lnSpc>
              <a:spcPct val="90000"/>
            </a:lnSpc>
            <a:spcBef>
              <a:spcPct val="0"/>
            </a:spcBef>
            <a:spcAft>
              <a:spcPct val="35000"/>
            </a:spcAft>
          </a:pPr>
          <a:r>
            <a:rPr lang="en-US" sz="2800" b="1" kern="1200" dirty="0" smtClean="0">
              <a:solidFill>
                <a:schemeClr val="tx1">
                  <a:lumMod val="90000"/>
                  <a:lumOff val="10000"/>
                </a:schemeClr>
              </a:solidFill>
              <a:effectLst>
                <a:outerShdw blurRad="38100" dist="38100" dir="2700000" algn="tl">
                  <a:srgbClr val="000000">
                    <a:alpha val="43137"/>
                  </a:srgbClr>
                </a:outerShdw>
              </a:effectLst>
            </a:rPr>
            <a:t>WORK</a:t>
          </a:r>
          <a:r>
            <a:rPr lang="en-US" sz="2800" kern="1200" dirty="0" smtClean="0">
              <a:solidFill>
                <a:schemeClr val="tx1">
                  <a:lumMod val="90000"/>
                  <a:lumOff val="10000"/>
                </a:schemeClr>
              </a:solidFill>
            </a:rPr>
            <a:t> </a:t>
          </a:r>
          <a:r>
            <a:rPr lang="en-US" sz="2800" i="1" kern="1200" dirty="0" smtClean="0">
              <a:solidFill>
                <a:schemeClr val="tx1">
                  <a:lumMod val="90000"/>
                  <a:lumOff val="10000"/>
                </a:schemeClr>
              </a:solidFill>
            </a:rPr>
            <a:t>Ready</a:t>
          </a:r>
          <a:endParaRPr lang="en-US" sz="2800" i="1" kern="1200" dirty="0">
            <a:solidFill>
              <a:schemeClr val="tx1">
                <a:lumMod val="90000"/>
                <a:lumOff val="10000"/>
              </a:schemeClr>
            </a:solidFill>
          </a:endParaRPr>
        </a:p>
      </dsp:txBody>
      <dsp:txXfrm>
        <a:off x="152405" y="4"/>
        <a:ext cx="2712501" cy="827312"/>
      </dsp:txXfrm>
    </dsp:sp>
    <dsp:sp modelId="{84715908-1F00-7A47-96EB-CF75D56CB6ED}">
      <dsp:nvSpPr>
        <dsp:cNvPr id="0" name=""/>
        <dsp:cNvSpPr/>
      </dsp:nvSpPr>
      <dsp:spPr>
        <a:xfrm>
          <a:off x="3415082" y="2130"/>
          <a:ext cx="3322108" cy="827312"/>
        </a:xfrm>
        <a:prstGeom prst="rect">
          <a:avLst/>
        </a:prstGeom>
        <a:solidFill>
          <a:schemeClr val="bg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54864" rIns="182880" bIns="4572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mn-lt"/>
              <a:ea typeface="ＭＳ Ｐゴシック" charset="0"/>
              <a:cs typeface="ＭＳ Ｐゴシック" charset="0"/>
            </a:rPr>
            <a:t>Meets basic expectations regarding workplace behavior and demeanor.</a:t>
          </a:r>
          <a:endParaRPr lang="en-US" sz="1600" b="1" kern="1200" dirty="0">
            <a:solidFill>
              <a:srgbClr val="002060"/>
            </a:solidFill>
            <a:latin typeface="+mn-lt"/>
          </a:endParaRPr>
        </a:p>
      </dsp:txBody>
      <dsp:txXfrm>
        <a:off x="3415082" y="2130"/>
        <a:ext cx="3322108" cy="827312"/>
      </dsp:txXfrm>
    </dsp:sp>
    <dsp:sp modelId="{106C1E6C-9DE0-3E4E-8DEE-29E18AAEF9A0}">
      <dsp:nvSpPr>
        <dsp:cNvPr id="0" name=""/>
        <dsp:cNvSpPr/>
      </dsp:nvSpPr>
      <dsp:spPr>
        <a:xfrm>
          <a:off x="160081" y="1168505"/>
          <a:ext cx="2712501" cy="827312"/>
        </a:xfrm>
        <a:prstGeom prst="rect">
          <a:avLst/>
        </a:prstGeom>
        <a:solidFill>
          <a:schemeClr val="bg2">
            <a:lumMod val="50000"/>
          </a:schemeClr>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91440" bIns="17780" numCol="1" spcCol="1270" anchor="ctr" anchorCtr="0">
          <a:noAutofit/>
        </a:bodyPr>
        <a:lstStyle/>
        <a:p>
          <a:pPr lvl="0" algn="r" defTabSz="1244600">
            <a:lnSpc>
              <a:spcPct val="90000"/>
            </a:lnSpc>
            <a:spcBef>
              <a:spcPct val="0"/>
            </a:spcBef>
            <a:spcAft>
              <a:spcPct val="35000"/>
            </a:spcAft>
          </a:pPr>
          <a:r>
            <a:rPr lang="en-US" sz="2800" b="1" kern="1200" dirty="0" smtClean="0">
              <a:solidFill>
                <a:schemeClr val="tx1">
                  <a:lumMod val="90000"/>
                  <a:lumOff val="10000"/>
                </a:schemeClr>
              </a:solidFill>
              <a:effectLst>
                <a:outerShdw blurRad="38100" dist="38100" dir="2700000" algn="tl">
                  <a:srgbClr val="000000">
                    <a:alpha val="43137"/>
                  </a:srgbClr>
                </a:outerShdw>
              </a:effectLst>
            </a:rPr>
            <a:t>JOB</a:t>
          </a:r>
          <a:r>
            <a:rPr lang="en-US" sz="2800" kern="1200" dirty="0" smtClean="0">
              <a:solidFill>
                <a:schemeClr val="tx1">
                  <a:lumMod val="90000"/>
                  <a:lumOff val="10000"/>
                </a:schemeClr>
              </a:solidFill>
            </a:rPr>
            <a:t> </a:t>
          </a:r>
          <a:r>
            <a:rPr lang="en-US" sz="2800" i="1" kern="1200" dirty="0" smtClean="0">
              <a:solidFill>
                <a:schemeClr val="tx1">
                  <a:lumMod val="90000"/>
                  <a:lumOff val="10000"/>
                </a:schemeClr>
              </a:solidFill>
            </a:rPr>
            <a:t>Ready</a:t>
          </a:r>
          <a:endParaRPr lang="en-US" sz="2800" i="1" kern="1200" dirty="0">
            <a:solidFill>
              <a:schemeClr val="tx1">
                <a:lumMod val="90000"/>
                <a:lumOff val="10000"/>
              </a:schemeClr>
            </a:solidFill>
          </a:endParaRPr>
        </a:p>
      </dsp:txBody>
      <dsp:txXfrm>
        <a:off x="160081" y="1168505"/>
        <a:ext cx="2712501" cy="827312"/>
      </dsp:txXfrm>
    </dsp:sp>
    <dsp:sp modelId="{0AEF7048-C76B-E34D-9478-E8116E4C2AB6}">
      <dsp:nvSpPr>
        <dsp:cNvPr id="0" name=""/>
        <dsp:cNvSpPr/>
      </dsp:nvSpPr>
      <dsp:spPr>
        <a:xfrm>
          <a:off x="3505192" y="1142999"/>
          <a:ext cx="3371747" cy="827312"/>
        </a:xfrm>
        <a:prstGeom prst="rect">
          <a:avLst/>
        </a:prstGeom>
        <a:solidFill>
          <a:schemeClr val="bg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54864" rIns="182880" bIns="4572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mn-lt"/>
              <a:ea typeface="ＭＳ Ｐゴシック" charset="0"/>
              <a:cs typeface="ＭＳ Ｐゴシック" charset="0"/>
            </a:rPr>
            <a:t>Possesses specific knowledge necessary to begin an entry-level position.</a:t>
          </a:r>
          <a:endParaRPr lang="en-US" sz="1600" b="1" kern="1200" dirty="0">
            <a:solidFill>
              <a:srgbClr val="002060"/>
            </a:solidFill>
            <a:latin typeface="+mn-lt"/>
          </a:endParaRPr>
        </a:p>
      </dsp:txBody>
      <dsp:txXfrm>
        <a:off x="3505192" y="1142999"/>
        <a:ext cx="3371747" cy="827312"/>
      </dsp:txXfrm>
    </dsp:sp>
    <dsp:sp modelId="{9113F070-23D2-974A-8448-7857863CFA62}">
      <dsp:nvSpPr>
        <dsp:cNvPr id="0" name=""/>
        <dsp:cNvSpPr/>
      </dsp:nvSpPr>
      <dsp:spPr>
        <a:xfrm>
          <a:off x="160081" y="2334881"/>
          <a:ext cx="2712501" cy="827312"/>
        </a:xfrm>
        <a:prstGeom prst="rect">
          <a:avLst/>
        </a:prstGeom>
        <a:solidFill>
          <a:schemeClr val="bg2">
            <a:lumMod val="50000"/>
          </a:schemeClr>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91440" bIns="17780" numCol="1" spcCol="1270" anchor="ctr" anchorCtr="0">
          <a:noAutofit/>
        </a:bodyPr>
        <a:lstStyle/>
        <a:p>
          <a:pPr lvl="0" algn="r" defTabSz="1244600">
            <a:lnSpc>
              <a:spcPct val="90000"/>
            </a:lnSpc>
            <a:spcBef>
              <a:spcPct val="0"/>
            </a:spcBef>
            <a:spcAft>
              <a:spcPct val="35000"/>
            </a:spcAft>
          </a:pPr>
          <a:r>
            <a:rPr lang="en-US" sz="2800" b="1" kern="1200" dirty="0" smtClean="0">
              <a:solidFill>
                <a:schemeClr val="tx1">
                  <a:lumMod val="90000"/>
                  <a:lumOff val="10000"/>
                </a:schemeClr>
              </a:solidFill>
              <a:effectLst>
                <a:outerShdw blurRad="38100" dist="38100" dir="2700000" algn="tl">
                  <a:srgbClr val="000000">
                    <a:alpha val="43137"/>
                  </a:srgbClr>
                </a:outerShdw>
              </a:effectLst>
            </a:rPr>
            <a:t>CAREER </a:t>
          </a:r>
          <a:r>
            <a:rPr lang="en-US" sz="2800" i="1" kern="1200" dirty="0" smtClean="0">
              <a:solidFill>
                <a:schemeClr val="tx1">
                  <a:lumMod val="90000"/>
                  <a:lumOff val="10000"/>
                </a:schemeClr>
              </a:solidFill>
            </a:rPr>
            <a:t>Ready</a:t>
          </a:r>
          <a:endParaRPr lang="en-US" sz="2800" i="1" kern="1200" dirty="0">
            <a:solidFill>
              <a:schemeClr val="tx1">
                <a:lumMod val="90000"/>
                <a:lumOff val="10000"/>
              </a:schemeClr>
            </a:solidFill>
          </a:endParaRPr>
        </a:p>
      </dsp:txBody>
      <dsp:txXfrm>
        <a:off x="160081" y="2334881"/>
        <a:ext cx="2712501" cy="827312"/>
      </dsp:txXfrm>
    </dsp:sp>
    <dsp:sp modelId="{02F00517-A940-F145-8942-2A23B0BEA3AC}">
      <dsp:nvSpPr>
        <dsp:cNvPr id="0" name=""/>
        <dsp:cNvSpPr/>
      </dsp:nvSpPr>
      <dsp:spPr>
        <a:xfrm>
          <a:off x="3415082" y="2334881"/>
          <a:ext cx="3524135" cy="827312"/>
        </a:xfrm>
        <a:prstGeom prst="rect">
          <a:avLst/>
        </a:prstGeom>
        <a:solidFill>
          <a:schemeClr val="bg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54864" rIns="182880" bIns="4572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mn-lt"/>
              <a:ea typeface="ＭＳ Ｐゴシック" charset="0"/>
              <a:cs typeface="ＭＳ Ｐゴシック" charset="0"/>
            </a:rPr>
            <a:t>Possesses sufficient knowledge and skill and general learning strategies necessary to begin studies in a career pathway.</a:t>
          </a:r>
          <a:endParaRPr lang="en-US" sz="1600" b="1" kern="1200" dirty="0">
            <a:solidFill>
              <a:srgbClr val="002060"/>
            </a:solidFill>
            <a:latin typeface="+mn-lt"/>
          </a:endParaRPr>
        </a:p>
      </dsp:txBody>
      <dsp:txXfrm>
        <a:off x="3415082" y="2334881"/>
        <a:ext cx="3524135" cy="827312"/>
      </dsp:txXfrm>
    </dsp:sp>
    <dsp:sp modelId="{5D43D423-4FFF-9B44-955F-EF2633862C52}">
      <dsp:nvSpPr>
        <dsp:cNvPr id="0" name=""/>
        <dsp:cNvSpPr/>
      </dsp:nvSpPr>
      <dsp:spPr>
        <a:xfrm>
          <a:off x="160081" y="3501256"/>
          <a:ext cx="2712501" cy="827312"/>
        </a:xfrm>
        <a:prstGeom prst="rect">
          <a:avLst/>
        </a:prstGeom>
        <a:solidFill>
          <a:schemeClr val="bg2">
            <a:lumMod val="50000"/>
          </a:schemeClr>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91440" bIns="17780" numCol="1" spcCol="1270" anchor="ctr" anchorCtr="0">
          <a:noAutofit/>
        </a:bodyPr>
        <a:lstStyle/>
        <a:p>
          <a:pPr lvl="0" algn="r" defTabSz="1244600">
            <a:lnSpc>
              <a:spcPct val="90000"/>
            </a:lnSpc>
            <a:spcBef>
              <a:spcPct val="0"/>
            </a:spcBef>
            <a:spcAft>
              <a:spcPct val="35000"/>
            </a:spcAft>
          </a:pPr>
          <a:r>
            <a:rPr lang="en-US" sz="2800" b="1" kern="1200" dirty="0" smtClean="0">
              <a:solidFill>
                <a:schemeClr val="tx1">
                  <a:lumMod val="90000"/>
                  <a:lumOff val="10000"/>
                </a:schemeClr>
              </a:solidFill>
              <a:effectLst>
                <a:outerShdw blurRad="38100" dist="38100" dir="2700000" algn="tl">
                  <a:srgbClr val="000000">
                    <a:alpha val="43137"/>
                  </a:srgbClr>
                </a:outerShdw>
              </a:effectLst>
            </a:rPr>
            <a:t>COLLEGE</a:t>
          </a:r>
          <a:r>
            <a:rPr lang="en-US" sz="2800" kern="1200" dirty="0" smtClean="0">
              <a:solidFill>
                <a:schemeClr val="tx1">
                  <a:lumMod val="90000"/>
                  <a:lumOff val="10000"/>
                </a:schemeClr>
              </a:solidFill>
            </a:rPr>
            <a:t> </a:t>
          </a:r>
          <a:r>
            <a:rPr lang="en-US" sz="2800" i="1" kern="1200" dirty="0" smtClean="0">
              <a:solidFill>
                <a:schemeClr val="tx1">
                  <a:lumMod val="90000"/>
                  <a:lumOff val="10000"/>
                </a:schemeClr>
              </a:solidFill>
            </a:rPr>
            <a:t>Ready</a:t>
          </a:r>
          <a:endParaRPr lang="en-US" sz="2800" i="1" kern="1200" dirty="0">
            <a:solidFill>
              <a:schemeClr val="tx1">
                <a:lumMod val="90000"/>
                <a:lumOff val="10000"/>
              </a:schemeClr>
            </a:solidFill>
          </a:endParaRPr>
        </a:p>
      </dsp:txBody>
      <dsp:txXfrm>
        <a:off x="160081" y="3501256"/>
        <a:ext cx="2712501" cy="827312"/>
      </dsp:txXfrm>
    </dsp:sp>
    <dsp:sp modelId="{4B196E0D-BB86-C74E-B9B8-88F267301A42}">
      <dsp:nvSpPr>
        <dsp:cNvPr id="0" name=""/>
        <dsp:cNvSpPr/>
      </dsp:nvSpPr>
      <dsp:spPr>
        <a:xfrm>
          <a:off x="3415082" y="3501256"/>
          <a:ext cx="3514099" cy="827312"/>
        </a:xfrm>
        <a:prstGeom prst="rect">
          <a:avLst/>
        </a:prstGeom>
        <a:solidFill>
          <a:schemeClr val="bg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54864" rIns="182880" bIns="45720"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mn-lt"/>
              <a:ea typeface="ＭＳ Ｐゴシック" charset="0"/>
              <a:cs typeface="ＭＳ Ｐゴシック" charset="0"/>
            </a:rPr>
            <a:t>Is prepared in the four keys of college readiness necessary to succeed in entry-level general education courses.</a:t>
          </a:r>
          <a:endParaRPr lang="en-US" sz="1600" b="1" kern="1200" dirty="0">
            <a:solidFill>
              <a:srgbClr val="002060"/>
            </a:solidFill>
            <a:latin typeface="+mn-lt"/>
          </a:endParaRPr>
        </a:p>
      </dsp:txBody>
      <dsp:txXfrm>
        <a:off x="3415082" y="3501256"/>
        <a:ext cx="3514099" cy="82731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6EF89C5-721C-428E-B7E4-CAB790418386}" type="datetimeFigureOut">
              <a:rPr lang="en-US" smtClean="0"/>
              <a:t>3/6/2014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5428DD-02D3-4555-A119-0BAB3C5B6697}" type="slidenum">
              <a:rPr lang="en-US" smtClean="0"/>
              <a:t>‹#›</a:t>
            </a:fld>
            <a:endParaRPr lang="en-US"/>
          </a:p>
        </p:txBody>
      </p:sp>
    </p:spTree>
    <p:extLst>
      <p:ext uri="{BB962C8B-B14F-4D97-AF65-F5344CB8AC3E}">
        <p14:creationId xmlns:p14="http://schemas.microsoft.com/office/powerpoint/2010/main" val="18676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29FD42-C9A8-4B6C-8BC9-491B652D36D1}" type="datetimeFigureOut">
              <a:rPr lang="en-US" smtClean="0"/>
              <a:t>3/6/2014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B951AE6-D8B1-4558-B1F9-A8BCE2A229F5}" type="slidenum">
              <a:rPr lang="en-US" smtClean="0"/>
              <a:t>‹#›</a:t>
            </a:fld>
            <a:endParaRPr lang="en-US"/>
          </a:p>
        </p:txBody>
      </p:sp>
    </p:spTree>
    <p:extLst>
      <p:ext uri="{BB962C8B-B14F-4D97-AF65-F5344CB8AC3E}">
        <p14:creationId xmlns:p14="http://schemas.microsoft.com/office/powerpoint/2010/main" val="2293844079"/>
      </p:ext>
    </p:extLst>
  </p:cSld>
  <p:clrMap bg1="lt1" tx1="dk1" bg2="lt2" tx2="dk2" accent1="accent1" accent2="accent2" accent3="accent3" accent4="accent4" accent5="accent5" accent6="accent6" hlink="hlink" folHlink="folHlink"/>
  <p:notesStyle>
    <a:lvl1pPr marL="0" algn="l" defTabSz="914303" rtl="0" eaLnBrk="1" latinLnBrk="0" hangingPunct="1">
      <a:defRPr sz="1200" kern="1200">
        <a:solidFill>
          <a:schemeClr val="tx1"/>
        </a:solidFill>
        <a:latin typeface="+mn-lt"/>
        <a:ea typeface="+mn-ea"/>
        <a:cs typeface="+mn-cs"/>
      </a:defRPr>
    </a:lvl1pPr>
    <a:lvl2pPr marL="457152" algn="l" defTabSz="914303" rtl="0" eaLnBrk="1" latinLnBrk="0" hangingPunct="1">
      <a:defRPr sz="1200" kern="1200">
        <a:solidFill>
          <a:schemeClr val="tx1"/>
        </a:solidFill>
        <a:latin typeface="+mn-lt"/>
        <a:ea typeface="+mn-ea"/>
        <a:cs typeface="+mn-cs"/>
      </a:defRPr>
    </a:lvl2pPr>
    <a:lvl3pPr marL="914303" algn="l" defTabSz="914303" rtl="0" eaLnBrk="1" latinLnBrk="0" hangingPunct="1">
      <a:defRPr sz="1200" kern="1200">
        <a:solidFill>
          <a:schemeClr val="tx1"/>
        </a:solidFill>
        <a:latin typeface="+mn-lt"/>
        <a:ea typeface="+mn-ea"/>
        <a:cs typeface="+mn-cs"/>
      </a:defRPr>
    </a:lvl3pPr>
    <a:lvl4pPr marL="1371455" algn="l" defTabSz="914303" rtl="0" eaLnBrk="1" latinLnBrk="0" hangingPunct="1">
      <a:defRPr sz="1200" kern="1200">
        <a:solidFill>
          <a:schemeClr val="tx1"/>
        </a:solidFill>
        <a:latin typeface="+mn-lt"/>
        <a:ea typeface="+mn-ea"/>
        <a:cs typeface="+mn-cs"/>
      </a:defRPr>
    </a:lvl4pPr>
    <a:lvl5pPr marL="1828606" algn="l" defTabSz="914303" rtl="0" eaLnBrk="1" latinLnBrk="0" hangingPunct="1">
      <a:defRPr sz="1200" kern="1200">
        <a:solidFill>
          <a:schemeClr val="tx1"/>
        </a:solidFill>
        <a:latin typeface="+mn-lt"/>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xfrm>
            <a:off x="557213" y="4416425"/>
            <a:ext cx="6132512" cy="457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US" sz="14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ea typeface="ＭＳ Ｐゴシック" pitchFamily="-108" charset="-128"/>
              </a:rPr>
              <a:t>Purpose: </a:t>
            </a:r>
            <a:r>
              <a:rPr lang="en-US" smtClean="0">
                <a:ea typeface="ＭＳ Ｐゴシック" pitchFamily="-108" charset="-128"/>
              </a:rPr>
              <a:t>To demonstrate how ____________aligns with _____major statewide school improvement initiatives.</a:t>
            </a:r>
          </a:p>
          <a:p>
            <a:pPr>
              <a:spcBef>
                <a:spcPct val="0"/>
              </a:spcBef>
            </a:pPr>
            <a:endParaRPr lang="en-US" smtClean="0">
              <a:ea typeface="ＭＳ Ｐゴシック" pitchFamily="-108" charset="-128"/>
            </a:endParaRPr>
          </a:p>
          <a:p>
            <a:pPr>
              <a:spcBef>
                <a:spcPct val="0"/>
              </a:spcBef>
            </a:pPr>
            <a:r>
              <a:rPr lang="en-US" b="1" i="1" smtClean="0">
                <a:ea typeface="ＭＳ Ｐゴシック" pitchFamily="-108" charset="-128"/>
              </a:rPr>
              <a:t>Say</a:t>
            </a:r>
            <a:r>
              <a:rPr lang="en-US" i="1" smtClean="0">
                <a:ea typeface="ＭＳ Ｐゴシック" pitchFamily="-108" charset="-128"/>
              </a:rPr>
              <a:t>:</a:t>
            </a:r>
            <a:r>
              <a:rPr lang="en-US" smtClean="0">
                <a:ea typeface="ＭＳ Ｐゴシック" pitchFamily="-108" charset="-128"/>
              </a:rPr>
              <a:t> </a:t>
            </a:r>
            <a:r>
              <a:rPr lang="en-US" i="1" smtClean="0">
                <a:ea typeface="ＭＳ Ｐゴシック" pitchFamily="-108" charset="-128"/>
              </a:rPr>
              <a:t>The _______Project aligns with three other major statewide school improvement initiatives:</a:t>
            </a:r>
          </a:p>
          <a:p>
            <a:pPr>
              <a:spcBef>
                <a:spcPct val="0"/>
              </a:spcBef>
            </a:pPr>
            <a:endParaRPr lang="en-US" smtClean="0">
              <a:ea typeface="ＭＳ Ｐゴシック" pitchFamily="-108" charset="-128"/>
            </a:endParaRPr>
          </a:p>
          <a:p>
            <a:pPr>
              <a:spcBef>
                <a:spcPct val="0"/>
              </a:spcBef>
              <a:buFont typeface="Calibri" pitchFamily="34" charset="0"/>
              <a:buAutoNum type="arabicParenR"/>
            </a:pPr>
            <a:r>
              <a:rPr lang="en-US" i="1" smtClean="0">
                <a:ea typeface="ＭＳ Ｐゴシック" pitchFamily="-108" charset="-128"/>
              </a:rPr>
              <a:t>Implementation of the Common Core State Standards</a:t>
            </a:r>
            <a:endParaRPr lang="en-US" smtClean="0">
              <a:ea typeface="ＭＳ Ｐゴシック" pitchFamily="-108" charset="-128"/>
            </a:endParaRPr>
          </a:p>
          <a:p>
            <a:pPr>
              <a:spcBef>
                <a:spcPct val="0"/>
              </a:spcBef>
              <a:buFont typeface="Calibri" pitchFamily="34" charset="0"/>
              <a:buAutoNum type="arabicParenR"/>
            </a:pPr>
            <a:r>
              <a:rPr lang="en-US" i="1" smtClean="0">
                <a:ea typeface="ＭＳ Ｐゴシック" pitchFamily="-108" charset="-128"/>
              </a:rPr>
              <a:t>Highly Effective Teachers and Leaders</a:t>
            </a:r>
            <a:endParaRPr lang="en-US" smtClean="0">
              <a:ea typeface="ＭＳ Ｐゴシック" pitchFamily="-108" charset="-128"/>
            </a:endParaRPr>
          </a:p>
          <a:p>
            <a:pPr>
              <a:spcBef>
                <a:spcPct val="0"/>
              </a:spcBef>
              <a:buFont typeface="Calibri" pitchFamily="34" charset="0"/>
              <a:buAutoNum type="arabicParenR"/>
            </a:pPr>
            <a:r>
              <a:rPr lang="en-US" i="1" smtClean="0">
                <a:ea typeface="ＭＳ Ｐゴシック" pitchFamily="-108" charset="-128"/>
              </a:rPr>
              <a:t>Ensuring Equity and Effectiveness by Closing Achievement Gaps </a:t>
            </a:r>
          </a:p>
          <a:p>
            <a:pPr>
              <a:spcBef>
                <a:spcPct val="0"/>
              </a:spcBef>
            </a:pPr>
            <a:endParaRPr lang="en-US" smtClean="0">
              <a:ea typeface="ＭＳ Ｐゴシック" pitchFamily="-108" charset="-128"/>
            </a:endParaRPr>
          </a:p>
          <a:p>
            <a:pPr>
              <a:spcBef>
                <a:spcPct val="0"/>
              </a:spcBef>
            </a:pPr>
            <a:r>
              <a:rPr lang="en-US" smtClean="0">
                <a:ea typeface="ＭＳ Ｐゴシック" pitchFamily="-108" charset="-128"/>
              </a:rPr>
              <a:t>The training supports the </a:t>
            </a:r>
            <a:r>
              <a:rPr lang="en-US" i="1" smtClean="0">
                <a:ea typeface="ＭＳ Ｐゴシック" pitchFamily="-108" charset="-128"/>
              </a:rPr>
              <a:t>implementation of the </a:t>
            </a:r>
            <a:r>
              <a:rPr lang="en-US" b="1" i="1" smtClean="0">
                <a:ea typeface="ＭＳ Ｐゴシック" pitchFamily="-108" charset="-128"/>
              </a:rPr>
              <a:t>Common Core State Standards </a:t>
            </a:r>
            <a:r>
              <a:rPr lang="en-US" i="1" smtClean="0">
                <a:ea typeface="ＭＳ Ｐゴシック" pitchFamily="-108" charset="-128"/>
              </a:rPr>
              <a:t>by making the core curriculum accessible for students with disabilities.</a:t>
            </a:r>
          </a:p>
          <a:p>
            <a:pPr>
              <a:spcBef>
                <a:spcPct val="0"/>
              </a:spcBef>
            </a:pPr>
            <a:endParaRPr lang="en-US" smtClean="0">
              <a:ea typeface="ＭＳ Ｐゴシック" pitchFamily="-108" charset="-128"/>
            </a:endParaRPr>
          </a:p>
          <a:p>
            <a:pPr>
              <a:spcBef>
                <a:spcPct val="0"/>
              </a:spcBef>
            </a:pPr>
            <a:r>
              <a:rPr lang="en-US" b="1" i="1" smtClean="0">
                <a:ea typeface="ＭＳ Ｐゴシック" pitchFamily="-108" charset="-128"/>
              </a:rPr>
              <a:t>Highly Effective Teachers and Leaders </a:t>
            </a:r>
            <a:r>
              <a:rPr lang="en-US" i="1" smtClean="0">
                <a:ea typeface="ＭＳ Ｐゴシック" pitchFamily="-108" charset="-128"/>
              </a:rPr>
              <a:t>have the skill to differentiate for all students – for students with disabilities it specifically requires the use of</a:t>
            </a:r>
          </a:p>
          <a:p>
            <a:pPr>
              <a:spcBef>
                <a:spcPct val="0"/>
              </a:spcBef>
            </a:pPr>
            <a:endParaRPr lang="en-US" smtClean="0">
              <a:ea typeface="ＭＳ Ｐゴシック" pitchFamily="-108" charset="-128"/>
            </a:endParaRPr>
          </a:p>
          <a:p>
            <a:pPr>
              <a:spcBef>
                <a:spcPct val="0"/>
              </a:spcBef>
            </a:pPr>
            <a:r>
              <a:rPr lang="en-US" i="1" smtClean="0">
                <a:ea typeface="ＭＳ Ｐゴシック" pitchFamily="-108" charset="-128"/>
              </a:rPr>
              <a:t>In order to </a:t>
            </a:r>
            <a:r>
              <a:rPr lang="en-US" b="1" i="1" smtClean="0">
                <a:ea typeface="ＭＳ Ｐゴシック" pitchFamily="-108" charset="-128"/>
              </a:rPr>
              <a:t>Close the Achievement Gap</a:t>
            </a:r>
            <a:r>
              <a:rPr lang="en-US" i="1" smtClean="0">
                <a:ea typeface="ＭＳ Ｐゴシック" pitchFamily="-108" charset="-128"/>
              </a:rPr>
              <a:t>, students must have access to standards-based curriculum – the _______  provides the access for all students students.</a:t>
            </a:r>
          </a:p>
          <a:p>
            <a:pPr>
              <a:spcBef>
                <a:spcPct val="0"/>
              </a:spcBef>
            </a:pPr>
            <a:endParaRPr lang="en-US" smtClean="0">
              <a:ea typeface="ＭＳ Ｐゴシック" pitchFamily="-108" charset="-128"/>
            </a:endParaRPr>
          </a:p>
          <a:p>
            <a:pPr>
              <a:spcBef>
                <a:spcPct val="0"/>
              </a:spcBef>
            </a:pPr>
            <a:r>
              <a:rPr lang="en-US" b="1" smtClean="0">
                <a:ea typeface="ＭＳ Ｐゴシック" pitchFamily="-108" charset="-128"/>
              </a:rPr>
              <a:t>Time</a:t>
            </a:r>
            <a:r>
              <a:rPr lang="en-US" smtClean="0">
                <a:ea typeface="ＭＳ Ｐゴシック" pitchFamily="-108" charset="-128"/>
              </a:rPr>
              <a:t>: 2 minutes  </a:t>
            </a:r>
          </a:p>
          <a:p>
            <a:pPr>
              <a:spcBef>
                <a:spcPct val="0"/>
              </a:spcBef>
            </a:pPr>
            <a:endParaRPr lang="en-US" smtClean="0">
              <a:ea typeface="ＭＳ Ｐゴシック" pitchFamily="-108"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82862D65-338C-4664-AACC-771EED96A0EF}" type="slidenum">
              <a:rPr lang="en-US" sz="1200">
                <a:solidFill>
                  <a:srgbClr val="000000"/>
                </a:solidFill>
                <a:latin typeface="Calibri" pitchFamily="34" charset="0"/>
              </a:rPr>
              <a:pPr eaLnBrk="1" hangingPunct="1"/>
              <a:t>4</a:t>
            </a:fld>
            <a:endParaRPr lang="en-US"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09DD51-8AA8-414E-B258-BF8271ED345E}" type="slidenum">
              <a:rPr lang="en-US" smtClean="0">
                <a:solidFill>
                  <a:prstClr val="black"/>
                </a:solidFill>
              </a:rPr>
              <a:pPr fontAlgn="base">
                <a:spcBef>
                  <a:spcPct val="0"/>
                </a:spcBef>
                <a:spcAft>
                  <a:spcPct val="0"/>
                </a:spcAft>
                <a:defRPr/>
              </a:pPr>
              <a:t>9</a:t>
            </a:fld>
            <a:endParaRPr lang="en-US"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ＭＳ Ｐゴシック" pitchFamily="-108" charset="-128"/>
              </a:defRPr>
            </a:lvl1pPr>
            <a:lvl2pPr marL="37931725" indent="-37474525" defTabSz="933450"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1C88020B-D8D0-42C9-802E-B28D10140A9C}" type="slidenum">
              <a:rPr lang="en-US" sz="1200"/>
              <a:pPr eaLnBrk="1" hangingPunct="1"/>
              <a:t>19</a:t>
            </a:fld>
            <a:endParaRPr lang="en-U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80000"/>
              </a:lnSpc>
              <a:spcBef>
                <a:spcPct val="0"/>
              </a:spcBef>
            </a:pPr>
            <a:r>
              <a:rPr lang="en-US" sz="800" smtClean="0">
                <a:ea typeface="ＭＳ Ｐゴシック" pitchFamily="-108" charset="-128"/>
              </a:rPr>
              <a:t>Many of these are viewed as accommodations and are in typical use in many classrooms today</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r>
              <a:rPr lang="en-US" sz="800" smtClean="0">
                <a:ea typeface="ＭＳ Ｐゴシック" pitchFamily="-108" charset="-128"/>
              </a:rPr>
              <a:t>The difference between current use and UDL is the expanded use from those who are identified as needing such accommodations and for which the use is documented, to providing such access to any and all students in need of different ways to access information --- one student may need different ways to access different content areas</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5000"/>
              </a:spcBef>
              <a:buFontTx/>
              <a:buChar char="•"/>
            </a:pPr>
            <a:r>
              <a:rPr lang="en-US" sz="800" smtClean="0">
                <a:ea typeface="ＭＳ Ｐゴシック" pitchFamily="-108" charset="-128"/>
              </a:rPr>
              <a:t>Audiotape - (this is standard media through Recording for the Blind &amp; Dyslexic, for students who are blind or learning disabled)</a:t>
            </a:r>
          </a:p>
          <a:p>
            <a:pPr lvl="1" eaLnBrk="1" hangingPunct="1">
              <a:lnSpc>
                <a:spcPct val="80000"/>
              </a:lnSpc>
              <a:spcBef>
                <a:spcPct val="5000"/>
              </a:spcBef>
              <a:buFontTx/>
              <a:buChar char="•"/>
            </a:pPr>
            <a:r>
              <a:rPr lang="en-US" sz="800" smtClean="0">
                <a:ea typeface="ＭＳ Ｐゴシック" pitchFamily="-108" charset="-128"/>
              </a:rPr>
              <a:t>Teacher reads aloud</a:t>
            </a:r>
          </a:p>
          <a:p>
            <a:pPr lvl="1" eaLnBrk="1" hangingPunct="1">
              <a:lnSpc>
                <a:spcPct val="70000"/>
              </a:lnSpc>
              <a:spcBef>
                <a:spcPct val="0"/>
              </a:spcBef>
              <a:buFontTx/>
              <a:buChar char="•"/>
            </a:pPr>
            <a:r>
              <a:rPr lang="en-US" sz="800" smtClean="0">
                <a:solidFill>
                  <a:schemeClr val="tx2"/>
                </a:solidFill>
                <a:ea typeface="ＭＳ Ｐゴシック" pitchFamily="-108" charset="-128"/>
              </a:rPr>
              <a:t>Digitized Text: Allows Dynamic Manipulation of the Medium On Demand</a:t>
            </a:r>
          </a:p>
          <a:p>
            <a:pPr lvl="1" eaLnBrk="1" hangingPunct="1">
              <a:lnSpc>
                <a:spcPct val="70000"/>
              </a:lnSpc>
              <a:spcBef>
                <a:spcPct val="0"/>
              </a:spcBef>
              <a:buFontTx/>
              <a:buChar char="•"/>
            </a:pPr>
            <a:r>
              <a:rPr lang="en-US" sz="800" smtClean="0">
                <a:ea typeface="ＭＳ Ｐゴシック" pitchFamily="-108" charset="-128"/>
              </a:rPr>
              <a:t>Text-to-speech: Language of the text reads aloud to the student, word-for-word, phrase-by-phrase, or larger chunks of text. (Benefit:  For students with decoding problems who need to access their social studies textbook content, this overcomes a barrier that keeps them from reaching a curricular objective). (designer: add a URL that allows presenter to see this in action). Good example – Read please program which is free to download www.readplease.com</a:t>
            </a:r>
          </a:p>
          <a:p>
            <a:pPr lvl="1" eaLnBrk="1" hangingPunct="1">
              <a:lnSpc>
                <a:spcPct val="70000"/>
              </a:lnSpc>
              <a:spcBef>
                <a:spcPct val="0"/>
              </a:spcBef>
              <a:buFontTx/>
              <a:buChar char="•"/>
            </a:pPr>
            <a:r>
              <a:rPr lang="en-US" sz="800" smtClean="0">
                <a:ea typeface="ＭＳ Ｐゴシック" pitchFamily="-108" charset="-128"/>
              </a:rPr>
              <a:t>Highlighted text: As speech to text is working, specific words, phrases, and/or chunks of text are highlighted. (Benefit: students learn to track text while reading---provides a fluency building scaffold)</a:t>
            </a:r>
          </a:p>
          <a:p>
            <a:pPr lvl="1" eaLnBrk="1" hangingPunct="1">
              <a:lnSpc>
                <a:spcPct val="70000"/>
              </a:lnSpc>
              <a:spcBef>
                <a:spcPct val="0"/>
              </a:spcBef>
              <a:buFontTx/>
              <a:buChar char="•"/>
            </a:pPr>
            <a:r>
              <a:rPr lang="en-US" sz="800" smtClean="0">
                <a:ea typeface="ＭＳ Ｐゴシック" pitchFamily="-108" charset="-128"/>
              </a:rPr>
              <a:t>Built-in talking glossary: key words that would prevent comprehension of the text, are defined at point of use (Benefit: ELL students, students with limited background knowledge, anyone unfamiliar with the specialized vocabulary)</a:t>
            </a:r>
          </a:p>
          <a:p>
            <a:pPr lvl="1" eaLnBrk="1" hangingPunct="1">
              <a:lnSpc>
                <a:spcPct val="70000"/>
              </a:lnSpc>
              <a:spcBef>
                <a:spcPct val="0"/>
              </a:spcBef>
              <a:buFontTx/>
              <a:buChar char="•"/>
            </a:pPr>
            <a:r>
              <a:rPr lang="en-US" sz="800" smtClean="0">
                <a:ea typeface="ＭＳ Ｐゴシック" pitchFamily="-108" charset="-128"/>
              </a:rPr>
              <a:t>Font-size, style, and background color on demand: Certain fonts work better for certain learners, esp. students with low vision/dyslexic students need clear foreground-background color distinctions, for e.g.. Yellow text on a black background)</a:t>
            </a:r>
          </a:p>
          <a:p>
            <a:pPr lvl="1" eaLnBrk="1" hangingPunct="1">
              <a:lnSpc>
                <a:spcPct val="70000"/>
              </a:lnSpc>
              <a:spcBef>
                <a:spcPct val="0"/>
              </a:spcBef>
              <a:buFontTx/>
              <a:buChar char="•"/>
            </a:pPr>
            <a:r>
              <a:rPr lang="en-US" sz="800" smtClean="0">
                <a:ea typeface="ＭＳ Ｐゴシック" pitchFamily="-108" charset="-128"/>
              </a:rPr>
              <a:t>Audio and visual reinforcement: animated graphics that help illustrate a concept (i.e.. a talking timeline is very beneficial for blind students)</a:t>
            </a:r>
          </a:p>
          <a:p>
            <a:pPr lvl="1" eaLnBrk="1" hangingPunct="1">
              <a:lnSpc>
                <a:spcPct val="70000"/>
              </a:lnSpc>
              <a:spcBef>
                <a:spcPct val="0"/>
              </a:spcBef>
              <a:buFontTx/>
              <a:buChar char="•"/>
            </a:pPr>
            <a:r>
              <a:rPr lang="en-US" sz="800" smtClean="0">
                <a:ea typeface="ＭＳ Ｐゴシック" pitchFamily="-108" charset="-128"/>
              </a:rPr>
              <a:t>Built-in literacy coaches:  At an opportune point in the text, a coach provides support for using comprehension strategies such as: monitor, predict, summarize, and question generating. (Benefit: for struggling readers, the support is right where they need it, immediately and with scaffolding built-in).</a:t>
            </a:r>
          </a:p>
          <a:p>
            <a:pPr lvl="1" eaLnBrk="1" hangingPunct="1">
              <a:lnSpc>
                <a:spcPct val="70000"/>
              </a:lnSpc>
              <a:spcBef>
                <a:spcPct val="0"/>
              </a:spcBef>
              <a:buFontTx/>
              <a:buChar char="•"/>
            </a:pPr>
            <a:r>
              <a:rPr lang="en-US" sz="800" smtClean="0">
                <a:ea typeface="ＭＳ Ｐゴシック" pitchFamily="-108" charset="-128"/>
              </a:rPr>
              <a:t>Textbook represented in different reading levels: Student or teacher can choose to represent the same content in the most appropriate reading level. (benefits; reading level is no longer a barrier to learning the core content; facilitates engagement and appropriate level of challenge, b/c the learning is now taking place in the student</a:t>
            </a:r>
            <a:r>
              <a:rPr lang="ja-JP" altLang="en-US" sz="800" smtClean="0">
                <a:ea typeface="ＭＳ Ｐゴシック" pitchFamily="-108" charset="-128"/>
              </a:rPr>
              <a:t>’</a:t>
            </a:r>
            <a:r>
              <a:rPr lang="en-US" sz="800" smtClean="0">
                <a:ea typeface="ＭＳ Ｐゴシック" pitchFamily="-108" charset="-128"/>
              </a:rPr>
              <a:t>s zone of proximal development) </a:t>
            </a:r>
          </a:p>
          <a:p>
            <a:pPr lvl="1" eaLnBrk="1" hangingPunct="1">
              <a:lnSpc>
                <a:spcPct val="70000"/>
              </a:lnSpc>
              <a:spcBef>
                <a:spcPct val="0"/>
              </a:spcBef>
              <a:buFontTx/>
              <a:buChar char="•"/>
            </a:pPr>
            <a:r>
              <a:rPr lang="en-US" sz="800" smtClean="0">
                <a:ea typeface="ＭＳ Ｐゴシック" pitchFamily="-108" charset="-128"/>
              </a:rPr>
              <a:t>Built-in language translation for ELL students: Entire text, section, or specific words, at student discretion, can be accessed in student</a:t>
            </a:r>
            <a:r>
              <a:rPr lang="ja-JP" altLang="en-US" sz="800" smtClean="0">
                <a:ea typeface="ＭＳ Ｐゴシック" pitchFamily="-108" charset="-128"/>
              </a:rPr>
              <a:t>’</a:t>
            </a:r>
            <a:r>
              <a:rPr lang="en-US" sz="800" smtClean="0">
                <a:ea typeface="ＭＳ Ｐゴシック" pitchFamily="-108" charset="-128"/>
              </a:rPr>
              <a:t>s primary language. (benefits: accessing the content in a student</a:t>
            </a:r>
            <a:r>
              <a:rPr lang="ja-JP" altLang="en-US" sz="800" smtClean="0">
                <a:ea typeface="ＭＳ Ｐゴシック" pitchFamily="-108" charset="-128"/>
              </a:rPr>
              <a:t>’</a:t>
            </a:r>
            <a:r>
              <a:rPr lang="en-US" sz="800" smtClean="0">
                <a:ea typeface="ＭＳ Ｐゴシック" pitchFamily="-108" charset="-128"/>
              </a:rPr>
              <a:t>s first language provides a bridge for comprehending the core content; student learning in both languages can be reinforced through the interaction between them) </a:t>
            </a:r>
          </a:p>
          <a:p>
            <a:pPr marL="461963" lvl="2" eaLnBrk="1" hangingPunct="1">
              <a:lnSpc>
                <a:spcPct val="80000"/>
              </a:lnSpc>
              <a:spcBef>
                <a:spcPct val="0"/>
              </a:spcBef>
              <a:buFontTx/>
              <a:buChar char="•"/>
            </a:pPr>
            <a:r>
              <a:rPr lang="en-US" sz="800" smtClean="0">
                <a:ea typeface="ＭＳ Ｐゴシック" pitchFamily="-108" charset="-128"/>
              </a:rPr>
              <a:t>Mentor reader reads to novice reader</a:t>
            </a:r>
          </a:p>
          <a:p>
            <a:pPr marL="461963" lvl="2" eaLnBrk="1" hangingPunct="1">
              <a:lnSpc>
                <a:spcPct val="80000"/>
              </a:lnSpc>
              <a:spcBef>
                <a:spcPct val="0"/>
              </a:spcBef>
              <a:buFontTx/>
              <a:buChar char="•"/>
            </a:pPr>
            <a:r>
              <a:rPr lang="en-US" sz="800" smtClean="0">
                <a:ea typeface="ＭＳ Ｐゴシック" pitchFamily="-108" charset="-128"/>
              </a:rPr>
              <a:t>Teacher highlights phrases while reading from </a:t>
            </a:r>
          </a:p>
          <a:p>
            <a:pPr marL="461963" lvl="2" eaLnBrk="1" hangingPunct="1">
              <a:lnSpc>
                <a:spcPct val="80000"/>
              </a:lnSpc>
              <a:spcBef>
                <a:spcPct val="0"/>
              </a:spcBef>
              <a:buFontTx/>
              <a:buChar char="•"/>
            </a:pPr>
            <a:r>
              <a:rPr lang="en-US" sz="800" smtClean="0">
                <a:ea typeface="ＭＳ Ｐゴシック" pitchFamily="-108" charset="-128"/>
              </a:rPr>
              <a:t>   a transparency</a:t>
            </a:r>
          </a:p>
          <a:p>
            <a:pPr marL="461963" lvl="2" eaLnBrk="1" hangingPunct="1">
              <a:lnSpc>
                <a:spcPct val="80000"/>
              </a:lnSpc>
              <a:spcBef>
                <a:spcPct val="0"/>
              </a:spcBef>
              <a:buFontTx/>
              <a:buChar char="•"/>
            </a:pPr>
            <a:r>
              <a:rPr lang="en-US" sz="800" smtClean="0">
                <a:ea typeface="ＭＳ Ｐゴシック" pitchFamily="-108" charset="-128"/>
              </a:rPr>
              <a:t>Text available on audiotape (this is standard media through Recording for the Blind &amp; Dyslexic, for students who are blind or learning disabled)</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ＭＳ Ｐゴシック" pitchFamily="-108" charset="-128"/>
              </a:defRPr>
            </a:lvl1pPr>
            <a:lvl2pPr marL="37931725" indent="-37474525" defTabSz="933450"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F6F6164B-9303-4EDA-B590-E521429DB438}" type="slidenum">
              <a:rPr lang="en-US" sz="1200"/>
              <a:pPr eaLnBrk="1" hangingPunct="1"/>
              <a:t>20</a:t>
            </a:fld>
            <a:endParaRPr lang="en-US" sz="120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80000"/>
              </a:lnSpc>
              <a:spcBef>
                <a:spcPct val="0"/>
              </a:spcBef>
            </a:pPr>
            <a:r>
              <a:rPr lang="en-US" sz="800" smtClean="0">
                <a:ea typeface="ＭＳ Ｐゴシック" pitchFamily="-108" charset="-128"/>
              </a:rPr>
              <a:t>Many of these are viewed as accommodations and are in typical use in many classrooms today</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r>
              <a:rPr lang="en-US" sz="800" smtClean="0">
                <a:ea typeface="ＭＳ Ｐゴシック" pitchFamily="-108" charset="-128"/>
              </a:rPr>
              <a:t>The difference between current use and UDL is the expanded use from those who are identified as needing such accommodations and for which the use is documented, to providing such access to any and all students in need of different ways to access information --- one student may need different ways to access different content areas</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5000"/>
              </a:spcBef>
              <a:buFontTx/>
              <a:buChar char="•"/>
            </a:pPr>
            <a:r>
              <a:rPr lang="en-US" sz="800" smtClean="0">
                <a:ea typeface="ＭＳ Ｐゴシック" pitchFamily="-108" charset="-128"/>
              </a:rPr>
              <a:t>Audiotape - (this is standard media through Recording for the Blind &amp; Dyslexic, for students who are blind or learning disabled)</a:t>
            </a:r>
          </a:p>
          <a:p>
            <a:pPr lvl="1" eaLnBrk="1" hangingPunct="1">
              <a:lnSpc>
                <a:spcPct val="80000"/>
              </a:lnSpc>
              <a:spcBef>
                <a:spcPct val="5000"/>
              </a:spcBef>
              <a:buFontTx/>
              <a:buChar char="•"/>
            </a:pPr>
            <a:r>
              <a:rPr lang="en-US" sz="800" smtClean="0">
                <a:ea typeface="ＭＳ Ｐゴシック" pitchFamily="-108" charset="-128"/>
              </a:rPr>
              <a:t>Teacher reads aloud</a:t>
            </a:r>
          </a:p>
          <a:p>
            <a:pPr lvl="1" eaLnBrk="1" hangingPunct="1">
              <a:lnSpc>
                <a:spcPct val="70000"/>
              </a:lnSpc>
              <a:spcBef>
                <a:spcPct val="0"/>
              </a:spcBef>
              <a:buFontTx/>
              <a:buChar char="•"/>
            </a:pPr>
            <a:r>
              <a:rPr lang="en-US" sz="800" smtClean="0">
                <a:solidFill>
                  <a:schemeClr val="tx2"/>
                </a:solidFill>
                <a:ea typeface="ＭＳ Ｐゴシック" pitchFamily="-108" charset="-128"/>
              </a:rPr>
              <a:t>Digitized Text: Allows Dynamic Manipulation of the Medium On Demand</a:t>
            </a:r>
          </a:p>
          <a:p>
            <a:pPr lvl="1" eaLnBrk="1" hangingPunct="1">
              <a:lnSpc>
                <a:spcPct val="70000"/>
              </a:lnSpc>
              <a:spcBef>
                <a:spcPct val="0"/>
              </a:spcBef>
              <a:buFontTx/>
              <a:buChar char="•"/>
            </a:pPr>
            <a:r>
              <a:rPr lang="en-US" sz="800" smtClean="0">
                <a:ea typeface="ＭＳ Ｐゴシック" pitchFamily="-108" charset="-128"/>
              </a:rPr>
              <a:t>Text-to-speech: Language of the text reads aloud to the student, word-for-word, phrase-by-phrase, or larger chunks of text. (Benefit:  For students with decoding problems who need to access their social studies textbook content, this overcomes a barrier that keeps them from reaching a curricular objective). (designer: add a URL that allows presenter to see this in action). Good example – Read please program which is free to download www.readplease.com</a:t>
            </a:r>
          </a:p>
          <a:p>
            <a:pPr lvl="1" eaLnBrk="1" hangingPunct="1">
              <a:lnSpc>
                <a:spcPct val="70000"/>
              </a:lnSpc>
              <a:spcBef>
                <a:spcPct val="0"/>
              </a:spcBef>
              <a:buFontTx/>
              <a:buChar char="•"/>
            </a:pPr>
            <a:r>
              <a:rPr lang="en-US" sz="800" smtClean="0">
                <a:ea typeface="ＭＳ Ｐゴシック" pitchFamily="-108" charset="-128"/>
              </a:rPr>
              <a:t>Highlighted text: As speech to text is working, specific words, phrases, and/or chunks of text are highlighted. (Benefit: students learn to track text while reading---provides a fluency building scaffold)</a:t>
            </a:r>
          </a:p>
          <a:p>
            <a:pPr lvl="1" eaLnBrk="1" hangingPunct="1">
              <a:lnSpc>
                <a:spcPct val="70000"/>
              </a:lnSpc>
              <a:spcBef>
                <a:spcPct val="0"/>
              </a:spcBef>
              <a:buFontTx/>
              <a:buChar char="•"/>
            </a:pPr>
            <a:r>
              <a:rPr lang="en-US" sz="800" smtClean="0">
                <a:ea typeface="ＭＳ Ｐゴシック" pitchFamily="-108" charset="-128"/>
              </a:rPr>
              <a:t>Built-in talking glossary: key words that would prevent comprehension of the text, are defined at point of use (Benefit: ELL students, students with limited background knowledge, anyone unfamiliar with the specialized vocabulary)</a:t>
            </a:r>
          </a:p>
          <a:p>
            <a:pPr lvl="1" eaLnBrk="1" hangingPunct="1">
              <a:lnSpc>
                <a:spcPct val="70000"/>
              </a:lnSpc>
              <a:spcBef>
                <a:spcPct val="0"/>
              </a:spcBef>
              <a:buFontTx/>
              <a:buChar char="•"/>
            </a:pPr>
            <a:r>
              <a:rPr lang="en-US" sz="800" smtClean="0">
                <a:ea typeface="ＭＳ Ｐゴシック" pitchFamily="-108" charset="-128"/>
              </a:rPr>
              <a:t>Font-size, style, and background color on demand: Certain fonts work better for certain learners, esp. students with low vision/dyslexic students need clear foreground-background color distinctions, for e.g.. Yellow text on a black background)</a:t>
            </a:r>
          </a:p>
          <a:p>
            <a:pPr lvl="1" eaLnBrk="1" hangingPunct="1">
              <a:lnSpc>
                <a:spcPct val="70000"/>
              </a:lnSpc>
              <a:spcBef>
                <a:spcPct val="0"/>
              </a:spcBef>
              <a:buFontTx/>
              <a:buChar char="•"/>
            </a:pPr>
            <a:r>
              <a:rPr lang="en-US" sz="800" smtClean="0">
                <a:ea typeface="ＭＳ Ｐゴシック" pitchFamily="-108" charset="-128"/>
              </a:rPr>
              <a:t>Audio and visual reinforcement: animated graphics that help illustrate a concept (i.e.. a talking timeline is very beneficial for blind students)</a:t>
            </a:r>
          </a:p>
          <a:p>
            <a:pPr lvl="1" eaLnBrk="1" hangingPunct="1">
              <a:lnSpc>
                <a:spcPct val="70000"/>
              </a:lnSpc>
              <a:spcBef>
                <a:spcPct val="0"/>
              </a:spcBef>
              <a:buFontTx/>
              <a:buChar char="•"/>
            </a:pPr>
            <a:r>
              <a:rPr lang="en-US" sz="800" smtClean="0">
                <a:ea typeface="ＭＳ Ｐゴシック" pitchFamily="-108" charset="-128"/>
              </a:rPr>
              <a:t>Built-in literacy coaches:  At an opportune point in the text, a coach provides support for using comprehension strategies such as: monitor, predict, summarize, and question generating. (Benefit: for struggling readers, the support is right where they need it, immediately and with scaffolding built-in).</a:t>
            </a:r>
          </a:p>
          <a:p>
            <a:pPr lvl="1" eaLnBrk="1" hangingPunct="1">
              <a:lnSpc>
                <a:spcPct val="70000"/>
              </a:lnSpc>
              <a:spcBef>
                <a:spcPct val="0"/>
              </a:spcBef>
              <a:buFontTx/>
              <a:buChar char="•"/>
            </a:pPr>
            <a:r>
              <a:rPr lang="en-US" sz="800" smtClean="0">
                <a:ea typeface="ＭＳ Ｐゴシック" pitchFamily="-108" charset="-128"/>
              </a:rPr>
              <a:t>Textbook represented in different reading levels: Student or teacher can choose to represent the same content in the most appropriate reading level. (benefits; reading level is no longer a barrier to learning the core content; facilitates engagement and appropriate level of challenge, b/c the learning is now taking place in the student</a:t>
            </a:r>
            <a:r>
              <a:rPr lang="ja-JP" altLang="en-US" sz="800" smtClean="0">
                <a:ea typeface="ＭＳ Ｐゴシック" pitchFamily="-108" charset="-128"/>
              </a:rPr>
              <a:t>’</a:t>
            </a:r>
            <a:r>
              <a:rPr lang="en-US" sz="800" smtClean="0">
                <a:ea typeface="ＭＳ Ｐゴシック" pitchFamily="-108" charset="-128"/>
              </a:rPr>
              <a:t>s zone of proximal development) </a:t>
            </a:r>
          </a:p>
          <a:p>
            <a:pPr lvl="1" eaLnBrk="1" hangingPunct="1">
              <a:lnSpc>
                <a:spcPct val="70000"/>
              </a:lnSpc>
              <a:spcBef>
                <a:spcPct val="0"/>
              </a:spcBef>
              <a:buFontTx/>
              <a:buChar char="•"/>
            </a:pPr>
            <a:r>
              <a:rPr lang="en-US" sz="800" smtClean="0">
                <a:ea typeface="ＭＳ Ｐゴシック" pitchFamily="-108" charset="-128"/>
              </a:rPr>
              <a:t>Built-in language translation for ELL students: Entire text, section, or specific words, at student discretion, can be accessed in student</a:t>
            </a:r>
            <a:r>
              <a:rPr lang="ja-JP" altLang="en-US" sz="800" smtClean="0">
                <a:ea typeface="ＭＳ Ｐゴシック" pitchFamily="-108" charset="-128"/>
              </a:rPr>
              <a:t>’</a:t>
            </a:r>
            <a:r>
              <a:rPr lang="en-US" sz="800" smtClean="0">
                <a:ea typeface="ＭＳ Ｐゴシック" pitchFamily="-108" charset="-128"/>
              </a:rPr>
              <a:t>s primary language. (benefits: accessing the content in a student</a:t>
            </a:r>
            <a:r>
              <a:rPr lang="ja-JP" altLang="en-US" sz="800" smtClean="0">
                <a:ea typeface="ＭＳ Ｐゴシック" pitchFamily="-108" charset="-128"/>
              </a:rPr>
              <a:t>’</a:t>
            </a:r>
            <a:r>
              <a:rPr lang="en-US" sz="800" smtClean="0">
                <a:ea typeface="ＭＳ Ｐゴシック" pitchFamily="-108" charset="-128"/>
              </a:rPr>
              <a:t>s first language provides a bridge for comprehending the core content; student learning in both languages can be reinforced through the interaction between them) </a:t>
            </a:r>
          </a:p>
          <a:p>
            <a:pPr marL="461963" lvl="2" eaLnBrk="1" hangingPunct="1">
              <a:lnSpc>
                <a:spcPct val="80000"/>
              </a:lnSpc>
              <a:spcBef>
                <a:spcPct val="0"/>
              </a:spcBef>
              <a:buFontTx/>
              <a:buChar char="•"/>
            </a:pPr>
            <a:r>
              <a:rPr lang="en-US" sz="800" smtClean="0">
                <a:ea typeface="ＭＳ Ｐゴシック" pitchFamily="-108" charset="-128"/>
              </a:rPr>
              <a:t>Mentor reader reads to novice reader</a:t>
            </a:r>
          </a:p>
          <a:p>
            <a:pPr marL="461963" lvl="2" eaLnBrk="1" hangingPunct="1">
              <a:lnSpc>
                <a:spcPct val="80000"/>
              </a:lnSpc>
              <a:spcBef>
                <a:spcPct val="0"/>
              </a:spcBef>
              <a:buFontTx/>
              <a:buChar char="•"/>
            </a:pPr>
            <a:r>
              <a:rPr lang="en-US" sz="800" smtClean="0">
                <a:ea typeface="ＭＳ Ｐゴシック" pitchFamily="-108" charset="-128"/>
              </a:rPr>
              <a:t>Teacher highlights phrases while reading from </a:t>
            </a:r>
          </a:p>
          <a:p>
            <a:pPr marL="461963" lvl="2" eaLnBrk="1" hangingPunct="1">
              <a:lnSpc>
                <a:spcPct val="80000"/>
              </a:lnSpc>
              <a:spcBef>
                <a:spcPct val="0"/>
              </a:spcBef>
              <a:buFontTx/>
              <a:buChar char="•"/>
            </a:pPr>
            <a:r>
              <a:rPr lang="en-US" sz="800" smtClean="0">
                <a:ea typeface="ＭＳ Ｐゴシック" pitchFamily="-108" charset="-128"/>
              </a:rPr>
              <a:t>   a transparency</a:t>
            </a:r>
          </a:p>
          <a:p>
            <a:pPr marL="461963" lvl="2" eaLnBrk="1" hangingPunct="1">
              <a:lnSpc>
                <a:spcPct val="80000"/>
              </a:lnSpc>
              <a:spcBef>
                <a:spcPct val="0"/>
              </a:spcBef>
              <a:buFontTx/>
              <a:buChar char="•"/>
            </a:pPr>
            <a:r>
              <a:rPr lang="en-US" sz="800" smtClean="0">
                <a:ea typeface="ＭＳ Ｐゴシック" pitchFamily="-108" charset="-128"/>
              </a:rPr>
              <a:t>Text available on audiotape (this is standard media through Recording for the Blind &amp; Dyslexic, for students who are blind or learning disabled)</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defTabSz="933626" fontAlgn="base">
              <a:spcBef>
                <a:spcPct val="0"/>
              </a:spcBef>
              <a:spcAft>
                <a:spcPct val="0"/>
              </a:spcAft>
              <a:defRPr/>
            </a:pPr>
            <a:r>
              <a:rPr lang="en-US" sz="1800" dirty="0">
                <a:ea typeface="ＭＳ Ｐゴシック" pitchFamily="-108" charset="-128"/>
                <a:cs typeface="ＭＳ Ｐゴシック" pitchFamily="-108" charset="-128"/>
              </a:rPr>
              <a:t>NEA IDEA Special Education Resource Cadre</a:t>
            </a:r>
          </a:p>
        </p:txBody>
      </p:sp>
      <p:sp>
        <p:nvSpPr>
          <p:cNvPr id="593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a:solidFill>
                  <a:schemeClr val="tx1"/>
                </a:solidFill>
                <a:latin typeface="Arial" charset="0"/>
                <a:ea typeface="ＭＳ Ｐゴシック" pitchFamily="-108" charset="-128"/>
              </a:defRPr>
            </a:lvl1pPr>
            <a:lvl2pPr marL="37931725" indent="-37474525" defTabSz="933450"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71DA91E7-5F24-42BF-BFDF-CD3CBE0837B5}" type="slidenum">
              <a:rPr lang="en-US" sz="1200"/>
              <a:pPr eaLnBrk="1" hangingPunct="1"/>
              <a:t>21</a:t>
            </a:fld>
            <a:endParaRPr lang="en-US" sz="1200"/>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80000"/>
              </a:lnSpc>
              <a:spcBef>
                <a:spcPct val="0"/>
              </a:spcBef>
            </a:pPr>
            <a:r>
              <a:rPr lang="en-US" sz="800" smtClean="0">
                <a:ea typeface="ＭＳ Ｐゴシック" pitchFamily="-108" charset="-128"/>
              </a:rPr>
              <a:t>Many of these are viewed as accommodations and are in typical use in many classrooms today</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r>
              <a:rPr lang="en-US" sz="800" smtClean="0">
                <a:ea typeface="ＭＳ Ｐゴシック" pitchFamily="-108" charset="-128"/>
              </a:rPr>
              <a:t>The difference between current use and UDL is the expanded use from those who are identified as needing such accommodations and for which the use is documented, to providing such access to any and all students in need of different ways to access information --- one student may need different ways to access different content areas</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5000"/>
              </a:spcBef>
              <a:buFontTx/>
              <a:buChar char="•"/>
            </a:pPr>
            <a:r>
              <a:rPr lang="en-US" sz="800" smtClean="0">
                <a:ea typeface="ＭＳ Ｐゴシック" pitchFamily="-108" charset="-128"/>
              </a:rPr>
              <a:t>Audiotape - (this is standard media through Recording for the Blind &amp; Dyslexic, for students who are blind or learning disabled)</a:t>
            </a:r>
          </a:p>
          <a:p>
            <a:pPr lvl="1" eaLnBrk="1" hangingPunct="1">
              <a:lnSpc>
                <a:spcPct val="80000"/>
              </a:lnSpc>
              <a:spcBef>
                <a:spcPct val="5000"/>
              </a:spcBef>
              <a:buFontTx/>
              <a:buChar char="•"/>
            </a:pPr>
            <a:r>
              <a:rPr lang="en-US" sz="800" smtClean="0">
                <a:ea typeface="ＭＳ Ｐゴシック" pitchFamily="-108" charset="-128"/>
              </a:rPr>
              <a:t>Teacher reads aloud</a:t>
            </a:r>
          </a:p>
          <a:p>
            <a:pPr lvl="1" eaLnBrk="1" hangingPunct="1">
              <a:lnSpc>
                <a:spcPct val="70000"/>
              </a:lnSpc>
              <a:spcBef>
                <a:spcPct val="0"/>
              </a:spcBef>
              <a:buFontTx/>
              <a:buChar char="•"/>
            </a:pPr>
            <a:r>
              <a:rPr lang="en-US" sz="800" smtClean="0">
                <a:solidFill>
                  <a:schemeClr val="tx2"/>
                </a:solidFill>
                <a:ea typeface="ＭＳ Ｐゴシック" pitchFamily="-108" charset="-128"/>
              </a:rPr>
              <a:t>Digitized Text: Allows Dynamic Manipulation of the Medium On Demand</a:t>
            </a:r>
          </a:p>
          <a:p>
            <a:pPr lvl="1" eaLnBrk="1" hangingPunct="1">
              <a:lnSpc>
                <a:spcPct val="70000"/>
              </a:lnSpc>
              <a:spcBef>
                <a:spcPct val="0"/>
              </a:spcBef>
              <a:buFontTx/>
              <a:buChar char="•"/>
            </a:pPr>
            <a:r>
              <a:rPr lang="en-US" sz="800" smtClean="0">
                <a:ea typeface="ＭＳ Ｐゴシック" pitchFamily="-108" charset="-128"/>
              </a:rPr>
              <a:t>Text-to-speech: Language of the text reads aloud to the student, word-for-word, phrase-by-phrase, or larger chunks of text. (Benefit:  For students with decoding problems who need to access their social studies textbook content, this overcomes a barrier that keeps them from reaching a curricular objective). (designer: add a URL that allows presenter to see this in action). Good example – Read please program which is free to download www.readplease.com</a:t>
            </a:r>
          </a:p>
          <a:p>
            <a:pPr lvl="1" eaLnBrk="1" hangingPunct="1">
              <a:lnSpc>
                <a:spcPct val="70000"/>
              </a:lnSpc>
              <a:spcBef>
                <a:spcPct val="0"/>
              </a:spcBef>
              <a:buFontTx/>
              <a:buChar char="•"/>
            </a:pPr>
            <a:r>
              <a:rPr lang="en-US" sz="800" smtClean="0">
                <a:ea typeface="ＭＳ Ｐゴシック" pitchFamily="-108" charset="-128"/>
              </a:rPr>
              <a:t>Highlighted text: As speech to text is working, specific words, phrases, and/or chunks of text are highlighted. (Benefit: students learn to track text while reading---provides a fluency building scaffold)</a:t>
            </a:r>
          </a:p>
          <a:p>
            <a:pPr lvl="1" eaLnBrk="1" hangingPunct="1">
              <a:lnSpc>
                <a:spcPct val="70000"/>
              </a:lnSpc>
              <a:spcBef>
                <a:spcPct val="0"/>
              </a:spcBef>
              <a:buFontTx/>
              <a:buChar char="•"/>
            </a:pPr>
            <a:r>
              <a:rPr lang="en-US" sz="800" smtClean="0">
                <a:ea typeface="ＭＳ Ｐゴシック" pitchFamily="-108" charset="-128"/>
              </a:rPr>
              <a:t>Built-in talking glossary: key words that would prevent comprehension of the text, are defined at point of use (Benefit: ELL students, students with limited background knowledge, anyone unfamiliar with the specialized vocabulary)</a:t>
            </a:r>
          </a:p>
          <a:p>
            <a:pPr lvl="1" eaLnBrk="1" hangingPunct="1">
              <a:lnSpc>
                <a:spcPct val="70000"/>
              </a:lnSpc>
              <a:spcBef>
                <a:spcPct val="0"/>
              </a:spcBef>
              <a:buFontTx/>
              <a:buChar char="•"/>
            </a:pPr>
            <a:r>
              <a:rPr lang="en-US" sz="800" smtClean="0">
                <a:ea typeface="ＭＳ Ｐゴシック" pitchFamily="-108" charset="-128"/>
              </a:rPr>
              <a:t>Font-size, style, and background color on demand: Certain fonts work better for certain learners, esp. students with low vision/dyslexic students need clear foreground-background color distinctions, for e.g.. Yellow text on a black background)</a:t>
            </a:r>
          </a:p>
          <a:p>
            <a:pPr lvl="1" eaLnBrk="1" hangingPunct="1">
              <a:lnSpc>
                <a:spcPct val="70000"/>
              </a:lnSpc>
              <a:spcBef>
                <a:spcPct val="0"/>
              </a:spcBef>
              <a:buFontTx/>
              <a:buChar char="•"/>
            </a:pPr>
            <a:r>
              <a:rPr lang="en-US" sz="800" smtClean="0">
                <a:ea typeface="ＭＳ Ｐゴシック" pitchFamily="-108" charset="-128"/>
              </a:rPr>
              <a:t>Audio and visual reinforcement: animated graphics that help illustrate a concept (i.e.. a talking timeline is very beneficial for blind students)</a:t>
            </a:r>
          </a:p>
          <a:p>
            <a:pPr lvl="1" eaLnBrk="1" hangingPunct="1">
              <a:lnSpc>
                <a:spcPct val="70000"/>
              </a:lnSpc>
              <a:spcBef>
                <a:spcPct val="0"/>
              </a:spcBef>
              <a:buFontTx/>
              <a:buChar char="•"/>
            </a:pPr>
            <a:r>
              <a:rPr lang="en-US" sz="800" smtClean="0">
                <a:ea typeface="ＭＳ Ｐゴシック" pitchFamily="-108" charset="-128"/>
              </a:rPr>
              <a:t>Built-in literacy coaches:  At an opportune point in the text, a coach provides support for using comprehension strategies such as: monitor, predict, summarize, and question generating. (Benefit: for struggling readers, the support is right where they need it, immediately and with scaffolding built-in).</a:t>
            </a:r>
          </a:p>
          <a:p>
            <a:pPr lvl="1" eaLnBrk="1" hangingPunct="1">
              <a:lnSpc>
                <a:spcPct val="70000"/>
              </a:lnSpc>
              <a:spcBef>
                <a:spcPct val="0"/>
              </a:spcBef>
              <a:buFontTx/>
              <a:buChar char="•"/>
            </a:pPr>
            <a:r>
              <a:rPr lang="en-US" sz="800" smtClean="0">
                <a:ea typeface="ＭＳ Ｐゴシック" pitchFamily="-108" charset="-128"/>
              </a:rPr>
              <a:t>Textbook represented in different reading levels: Student or teacher can choose to represent the same content in the most appropriate reading level. (benefits; reading level is no longer a barrier to learning the core content; facilitates engagement and appropriate level of challenge, b/c the learning is now taking place in the student</a:t>
            </a:r>
            <a:r>
              <a:rPr lang="ja-JP" altLang="en-US" sz="800" smtClean="0">
                <a:ea typeface="ＭＳ Ｐゴシック" pitchFamily="-108" charset="-128"/>
              </a:rPr>
              <a:t>’</a:t>
            </a:r>
            <a:r>
              <a:rPr lang="en-US" sz="800" smtClean="0">
                <a:ea typeface="ＭＳ Ｐゴシック" pitchFamily="-108" charset="-128"/>
              </a:rPr>
              <a:t>s zone of proximal development) </a:t>
            </a:r>
          </a:p>
          <a:p>
            <a:pPr lvl="1" eaLnBrk="1" hangingPunct="1">
              <a:lnSpc>
                <a:spcPct val="70000"/>
              </a:lnSpc>
              <a:spcBef>
                <a:spcPct val="0"/>
              </a:spcBef>
              <a:buFontTx/>
              <a:buChar char="•"/>
            </a:pPr>
            <a:r>
              <a:rPr lang="en-US" sz="800" smtClean="0">
                <a:ea typeface="ＭＳ Ｐゴシック" pitchFamily="-108" charset="-128"/>
              </a:rPr>
              <a:t>Built-in language translation for ELL students: Entire text, section, or specific words, at student discretion, can be accessed in student</a:t>
            </a:r>
            <a:r>
              <a:rPr lang="ja-JP" altLang="en-US" sz="800" smtClean="0">
                <a:ea typeface="ＭＳ Ｐゴシック" pitchFamily="-108" charset="-128"/>
              </a:rPr>
              <a:t>’</a:t>
            </a:r>
            <a:r>
              <a:rPr lang="en-US" sz="800" smtClean="0">
                <a:ea typeface="ＭＳ Ｐゴシック" pitchFamily="-108" charset="-128"/>
              </a:rPr>
              <a:t>s primary language. (benefits: accessing the content in a student</a:t>
            </a:r>
            <a:r>
              <a:rPr lang="ja-JP" altLang="en-US" sz="800" smtClean="0">
                <a:ea typeface="ＭＳ Ｐゴシック" pitchFamily="-108" charset="-128"/>
              </a:rPr>
              <a:t>’</a:t>
            </a:r>
            <a:r>
              <a:rPr lang="en-US" sz="800" smtClean="0">
                <a:ea typeface="ＭＳ Ｐゴシック" pitchFamily="-108" charset="-128"/>
              </a:rPr>
              <a:t>s first language provides a bridge for comprehending the core content; student learning in both languages can be reinforced through the interaction between them) </a:t>
            </a:r>
          </a:p>
          <a:p>
            <a:pPr marL="461963" lvl="2" eaLnBrk="1" hangingPunct="1">
              <a:lnSpc>
                <a:spcPct val="80000"/>
              </a:lnSpc>
              <a:spcBef>
                <a:spcPct val="0"/>
              </a:spcBef>
              <a:buFontTx/>
              <a:buChar char="•"/>
            </a:pPr>
            <a:r>
              <a:rPr lang="en-US" sz="800" smtClean="0">
                <a:ea typeface="ＭＳ Ｐゴシック" pitchFamily="-108" charset="-128"/>
              </a:rPr>
              <a:t>Mentor reader reads to novice reader</a:t>
            </a:r>
          </a:p>
          <a:p>
            <a:pPr marL="461963" lvl="2" eaLnBrk="1" hangingPunct="1">
              <a:lnSpc>
                <a:spcPct val="80000"/>
              </a:lnSpc>
              <a:spcBef>
                <a:spcPct val="0"/>
              </a:spcBef>
              <a:buFontTx/>
              <a:buChar char="•"/>
            </a:pPr>
            <a:r>
              <a:rPr lang="en-US" sz="800" smtClean="0">
                <a:ea typeface="ＭＳ Ｐゴシック" pitchFamily="-108" charset="-128"/>
              </a:rPr>
              <a:t>Teacher highlights phrases while reading from </a:t>
            </a:r>
          </a:p>
          <a:p>
            <a:pPr marL="461963" lvl="2" eaLnBrk="1" hangingPunct="1">
              <a:lnSpc>
                <a:spcPct val="80000"/>
              </a:lnSpc>
              <a:spcBef>
                <a:spcPct val="0"/>
              </a:spcBef>
              <a:buFontTx/>
              <a:buChar char="•"/>
            </a:pPr>
            <a:r>
              <a:rPr lang="en-US" sz="800" smtClean="0">
                <a:ea typeface="ＭＳ Ｐゴシック" pitchFamily="-108" charset="-128"/>
              </a:rPr>
              <a:t>   a transparency</a:t>
            </a:r>
          </a:p>
          <a:p>
            <a:pPr marL="461963" lvl="2" eaLnBrk="1" hangingPunct="1">
              <a:lnSpc>
                <a:spcPct val="80000"/>
              </a:lnSpc>
              <a:spcBef>
                <a:spcPct val="0"/>
              </a:spcBef>
              <a:buFontTx/>
              <a:buChar char="•"/>
            </a:pPr>
            <a:r>
              <a:rPr lang="en-US" sz="800" smtClean="0">
                <a:ea typeface="ＭＳ Ｐゴシック" pitchFamily="-108" charset="-128"/>
              </a:rPr>
              <a:t>Text available on audiotape (this is standard media through Recording for the Blind &amp; Dyslexic, for students who are blind or learning disabled)</a:t>
            </a: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a:p>
            <a:pPr lvl="1" eaLnBrk="1" hangingPunct="1">
              <a:lnSpc>
                <a:spcPct val="80000"/>
              </a:lnSpc>
              <a:spcBef>
                <a:spcPct val="0"/>
              </a:spcBef>
            </a:pPr>
            <a:endParaRPr lang="en-US" sz="800" smtClean="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1480">
              <a:defRPr sz="1300">
                <a:solidFill>
                  <a:srgbClr val="000054"/>
                </a:solidFill>
                <a:latin typeface="Arial" pitchFamily="34" charset="0"/>
                <a:ea typeface="ＭＳ Ｐゴシック" pitchFamily="34" charset="-128"/>
              </a:defRPr>
            </a:lvl1pPr>
            <a:lvl2pPr marL="757066" indent="-291179" defTabSz="941480">
              <a:defRPr sz="1300">
                <a:solidFill>
                  <a:srgbClr val="000054"/>
                </a:solidFill>
                <a:latin typeface="Arial" pitchFamily="34" charset="0"/>
                <a:ea typeface="ＭＳ Ｐゴシック" pitchFamily="34" charset="-128"/>
              </a:defRPr>
            </a:lvl2pPr>
            <a:lvl3pPr marL="1164717" indent="-232943" defTabSz="941480">
              <a:defRPr sz="1300">
                <a:solidFill>
                  <a:srgbClr val="000054"/>
                </a:solidFill>
                <a:latin typeface="Arial" pitchFamily="34" charset="0"/>
                <a:ea typeface="ＭＳ Ｐゴシック" pitchFamily="34" charset="-128"/>
              </a:defRPr>
            </a:lvl3pPr>
            <a:lvl4pPr marL="1630604" indent="-232943" defTabSz="941480">
              <a:defRPr sz="1300">
                <a:solidFill>
                  <a:srgbClr val="000054"/>
                </a:solidFill>
                <a:latin typeface="Arial" pitchFamily="34" charset="0"/>
                <a:ea typeface="ＭＳ Ｐゴシック" pitchFamily="34" charset="-128"/>
              </a:defRPr>
            </a:lvl4pPr>
            <a:lvl5pPr marL="2096491" indent="-232943" defTabSz="941480">
              <a:defRPr sz="1300">
                <a:solidFill>
                  <a:srgbClr val="000054"/>
                </a:solidFill>
                <a:latin typeface="Arial" pitchFamily="34" charset="0"/>
                <a:ea typeface="ＭＳ Ｐゴシック" pitchFamily="34" charset="-128"/>
              </a:defRPr>
            </a:lvl5pPr>
            <a:lvl6pPr marL="2562377" indent="-232943" defTabSz="941480" eaLnBrk="0" fontAlgn="base" hangingPunct="0">
              <a:spcBef>
                <a:spcPct val="0"/>
              </a:spcBef>
              <a:spcAft>
                <a:spcPct val="0"/>
              </a:spcAft>
              <a:defRPr sz="1300">
                <a:solidFill>
                  <a:srgbClr val="000054"/>
                </a:solidFill>
                <a:latin typeface="Arial" pitchFamily="34" charset="0"/>
                <a:ea typeface="ＭＳ Ｐゴシック" pitchFamily="34" charset="-128"/>
              </a:defRPr>
            </a:lvl6pPr>
            <a:lvl7pPr marL="3028264" indent="-232943" defTabSz="941480" eaLnBrk="0" fontAlgn="base" hangingPunct="0">
              <a:spcBef>
                <a:spcPct val="0"/>
              </a:spcBef>
              <a:spcAft>
                <a:spcPct val="0"/>
              </a:spcAft>
              <a:defRPr sz="1300">
                <a:solidFill>
                  <a:srgbClr val="000054"/>
                </a:solidFill>
                <a:latin typeface="Arial" pitchFamily="34" charset="0"/>
                <a:ea typeface="ＭＳ Ｐゴシック" pitchFamily="34" charset="-128"/>
              </a:defRPr>
            </a:lvl7pPr>
            <a:lvl8pPr marL="3494151" indent="-232943" defTabSz="941480" eaLnBrk="0" fontAlgn="base" hangingPunct="0">
              <a:spcBef>
                <a:spcPct val="0"/>
              </a:spcBef>
              <a:spcAft>
                <a:spcPct val="0"/>
              </a:spcAft>
              <a:defRPr sz="1300">
                <a:solidFill>
                  <a:srgbClr val="000054"/>
                </a:solidFill>
                <a:latin typeface="Arial" pitchFamily="34" charset="0"/>
                <a:ea typeface="ＭＳ Ｐゴシック" pitchFamily="34" charset="-128"/>
              </a:defRPr>
            </a:lvl8pPr>
            <a:lvl9pPr marL="3960038" indent="-232943" defTabSz="941480" eaLnBrk="0" fontAlgn="base" hangingPunct="0">
              <a:spcBef>
                <a:spcPct val="0"/>
              </a:spcBef>
              <a:spcAft>
                <a:spcPct val="0"/>
              </a:spcAft>
              <a:defRPr sz="1300">
                <a:solidFill>
                  <a:srgbClr val="000054"/>
                </a:solidFill>
                <a:latin typeface="Arial" pitchFamily="34" charset="0"/>
                <a:ea typeface="ＭＳ Ｐゴシック" pitchFamily="34" charset="-128"/>
              </a:defRPr>
            </a:lvl9pPr>
          </a:lstStyle>
          <a:p>
            <a:pPr>
              <a:defRPr/>
            </a:pPr>
            <a:fld id="{67D49D38-6D73-457B-8F2D-0ADD74325EBE}" type="slidenum">
              <a:rPr lang="en-US" sz="1200">
                <a:cs typeface="Arial" pitchFamily="34" charset="0"/>
              </a:rPr>
              <a:pPr>
                <a:defRPr/>
              </a:pPr>
              <a:t>22</a:t>
            </a:fld>
            <a:endParaRPr lang="en-US" sz="1200">
              <a:cs typeface="Arial" pitchFamily="34" charset="0"/>
            </a:endParaRPr>
          </a:p>
        </p:txBody>
      </p:sp>
      <p:sp>
        <p:nvSpPr>
          <p:cNvPr id="66563"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8" tIns="47463" rIns="94928" bIns="47463" anchor="b"/>
          <a:lstStyle>
            <a:lvl1pPr defTabSz="931863">
              <a:defRPr sz="1300">
                <a:solidFill>
                  <a:srgbClr val="000054"/>
                </a:solidFill>
                <a:latin typeface="Arial" charset="0"/>
                <a:ea typeface="ＭＳ Ｐゴシック" pitchFamily="34" charset="-128"/>
              </a:defRPr>
            </a:lvl1pPr>
            <a:lvl2pPr marL="742950" indent="-285750" defTabSz="931863">
              <a:defRPr sz="1300">
                <a:solidFill>
                  <a:srgbClr val="000054"/>
                </a:solidFill>
                <a:latin typeface="Arial" charset="0"/>
                <a:ea typeface="ＭＳ Ｐゴシック" pitchFamily="34" charset="-128"/>
              </a:defRPr>
            </a:lvl2pPr>
            <a:lvl3pPr marL="1143000" indent="-228600" defTabSz="931863">
              <a:defRPr sz="1300">
                <a:solidFill>
                  <a:srgbClr val="000054"/>
                </a:solidFill>
                <a:latin typeface="Arial" charset="0"/>
                <a:ea typeface="ＭＳ Ｐゴシック" pitchFamily="34" charset="-128"/>
              </a:defRPr>
            </a:lvl3pPr>
            <a:lvl4pPr marL="1600200" indent="-228600" defTabSz="931863">
              <a:defRPr sz="1300">
                <a:solidFill>
                  <a:srgbClr val="000054"/>
                </a:solidFill>
                <a:latin typeface="Arial" charset="0"/>
                <a:ea typeface="ＭＳ Ｐゴシック" pitchFamily="34" charset="-128"/>
              </a:defRPr>
            </a:lvl4pPr>
            <a:lvl5pPr marL="2057400" indent="-228600" defTabSz="931863">
              <a:defRPr sz="1300">
                <a:solidFill>
                  <a:srgbClr val="000054"/>
                </a:solidFill>
                <a:latin typeface="Arial" charset="0"/>
                <a:ea typeface="ＭＳ Ｐゴシック" pitchFamily="34" charset="-128"/>
              </a:defRPr>
            </a:lvl5pPr>
            <a:lvl6pPr marL="25146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6pPr>
            <a:lvl7pPr marL="29718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7pPr>
            <a:lvl8pPr marL="34290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8pPr>
            <a:lvl9pPr marL="38862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9pPr>
          </a:lstStyle>
          <a:p>
            <a:pPr algn="r" eaLnBrk="1" hangingPunct="1"/>
            <a:fld id="{1F608346-F002-4764-8F4A-F572ABCFFD4A}" type="slidenum">
              <a:rPr lang="en-US" sz="1200">
                <a:cs typeface="Arial" charset="0"/>
              </a:rPr>
              <a:pPr algn="r" eaLnBrk="1" hangingPunct="1"/>
              <a:t>22</a:t>
            </a:fld>
            <a:endParaRPr lang="en-US" sz="1200">
              <a:cs typeface="Arial" charset="0"/>
            </a:endParaRPr>
          </a:p>
        </p:txBody>
      </p:sp>
      <p:sp>
        <p:nvSpPr>
          <p:cNvPr id="6656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8" tIns="47463" rIns="94928" bIns="47463" anchor="b"/>
          <a:lstStyle>
            <a:lvl1pPr defTabSz="931863">
              <a:defRPr sz="1300">
                <a:solidFill>
                  <a:srgbClr val="000054"/>
                </a:solidFill>
                <a:latin typeface="Arial" charset="0"/>
                <a:ea typeface="ＭＳ Ｐゴシック" pitchFamily="34" charset="-128"/>
              </a:defRPr>
            </a:lvl1pPr>
            <a:lvl2pPr marL="742950" indent="-285750" defTabSz="931863">
              <a:defRPr sz="1300">
                <a:solidFill>
                  <a:srgbClr val="000054"/>
                </a:solidFill>
                <a:latin typeface="Arial" charset="0"/>
                <a:ea typeface="ＭＳ Ｐゴシック" pitchFamily="34" charset="-128"/>
              </a:defRPr>
            </a:lvl2pPr>
            <a:lvl3pPr marL="1143000" indent="-228600" defTabSz="931863">
              <a:defRPr sz="1300">
                <a:solidFill>
                  <a:srgbClr val="000054"/>
                </a:solidFill>
                <a:latin typeface="Arial" charset="0"/>
                <a:ea typeface="ＭＳ Ｐゴシック" pitchFamily="34" charset="-128"/>
              </a:defRPr>
            </a:lvl3pPr>
            <a:lvl4pPr marL="1600200" indent="-228600" defTabSz="931863">
              <a:defRPr sz="1300">
                <a:solidFill>
                  <a:srgbClr val="000054"/>
                </a:solidFill>
                <a:latin typeface="Arial" charset="0"/>
                <a:ea typeface="ＭＳ Ｐゴシック" pitchFamily="34" charset="-128"/>
              </a:defRPr>
            </a:lvl4pPr>
            <a:lvl5pPr marL="2057400" indent="-228600" defTabSz="931863">
              <a:defRPr sz="1300">
                <a:solidFill>
                  <a:srgbClr val="000054"/>
                </a:solidFill>
                <a:latin typeface="Arial" charset="0"/>
                <a:ea typeface="ＭＳ Ｐゴシック" pitchFamily="34" charset="-128"/>
              </a:defRPr>
            </a:lvl5pPr>
            <a:lvl6pPr marL="25146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6pPr>
            <a:lvl7pPr marL="29718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7pPr>
            <a:lvl8pPr marL="34290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8pPr>
            <a:lvl9pPr marL="38862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9pPr>
          </a:lstStyle>
          <a:p>
            <a:pPr algn="r" eaLnBrk="1" hangingPunct="1"/>
            <a:fld id="{5558C9C8-0FF4-4E2E-A68A-421175A0B87D}" type="slidenum">
              <a:rPr lang="en-US" sz="1200">
                <a:cs typeface="Arial" charset="0"/>
              </a:rPr>
              <a:pPr algn="r" eaLnBrk="1" hangingPunct="1"/>
              <a:t>22</a:t>
            </a:fld>
            <a:endParaRPr lang="en-US" sz="1200">
              <a:cs typeface="Arial" charset="0"/>
            </a:endParaRPr>
          </a:p>
        </p:txBody>
      </p:sp>
      <p:sp>
        <p:nvSpPr>
          <p:cNvPr id="66565"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28" tIns="47463" rIns="94928" bIns="47463" anchor="b"/>
          <a:lstStyle>
            <a:lvl1pPr defTabSz="931863">
              <a:defRPr sz="1300">
                <a:solidFill>
                  <a:srgbClr val="000054"/>
                </a:solidFill>
                <a:latin typeface="Arial" charset="0"/>
                <a:ea typeface="ＭＳ Ｐゴシック" pitchFamily="34" charset="-128"/>
              </a:defRPr>
            </a:lvl1pPr>
            <a:lvl2pPr marL="742950" indent="-285750" defTabSz="931863">
              <a:defRPr sz="1300">
                <a:solidFill>
                  <a:srgbClr val="000054"/>
                </a:solidFill>
                <a:latin typeface="Arial" charset="0"/>
                <a:ea typeface="ＭＳ Ｐゴシック" pitchFamily="34" charset="-128"/>
              </a:defRPr>
            </a:lvl2pPr>
            <a:lvl3pPr marL="1143000" indent="-228600" defTabSz="931863">
              <a:defRPr sz="1300">
                <a:solidFill>
                  <a:srgbClr val="000054"/>
                </a:solidFill>
                <a:latin typeface="Arial" charset="0"/>
                <a:ea typeface="ＭＳ Ｐゴシック" pitchFamily="34" charset="-128"/>
              </a:defRPr>
            </a:lvl3pPr>
            <a:lvl4pPr marL="1600200" indent="-228600" defTabSz="931863">
              <a:defRPr sz="1300">
                <a:solidFill>
                  <a:srgbClr val="000054"/>
                </a:solidFill>
                <a:latin typeface="Arial" charset="0"/>
                <a:ea typeface="ＭＳ Ｐゴシック" pitchFamily="34" charset="-128"/>
              </a:defRPr>
            </a:lvl4pPr>
            <a:lvl5pPr marL="2057400" indent="-228600" defTabSz="931863">
              <a:defRPr sz="1300">
                <a:solidFill>
                  <a:srgbClr val="000054"/>
                </a:solidFill>
                <a:latin typeface="Arial" charset="0"/>
                <a:ea typeface="ＭＳ Ｐゴシック" pitchFamily="34" charset="-128"/>
              </a:defRPr>
            </a:lvl5pPr>
            <a:lvl6pPr marL="25146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6pPr>
            <a:lvl7pPr marL="29718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7pPr>
            <a:lvl8pPr marL="34290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8pPr>
            <a:lvl9pPr marL="3886200" indent="-228600" defTabSz="931863" eaLnBrk="0" fontAlgn="base" hangingPunct="0">
              <a:spcBef>
                <a:spcPct val="0"/>
              </a:spcBef>
              <a:spcAft>
                <a:spcPct val="0"/>
              </a:spcAft>
              <a:defRPr sz="1300">
                <a:solidFill>
                  <a:srgbClr val="000054"/>
                </a:solidFill>
                <a:latin typeface="Arial" charset="0"/>
                <a:ea typeface="ＭＳ Ｐゴシック" pitchFamily="34" charset="-128"/>
              </a:defRPr>
            </a:lvl9pPr>
          </a:lstStyle>
          <a:p>
            <a:pPr algn="r" eaLnBrk="1" hangingPunct="1"/>
            <a:fld id="{8162DDFD-F7CC-43A3-A217-19CFC1930C4D}" type="slidenum">
              <a:rPr lang="en-US" sz="1200">
                <a:cs typeface="Arial" charset="0"/>
              </a:rPr>
              <a:pPr algn="r" eaLnBrk="1" hangingPunct="1"/>
              <a:t>22</a:t>
            </a:fld>
            <a:endParaRPr lang="en-US" sz="1200">
              <a:cs typeface="Arial" charset="0"/>
            </a:endParaRPr>
          </a:p>
        </p:txBody>
      </p:sp>
      <p:sp>
        <p:nvSpPr>
          <p:cNvPr id="57350" name="Rectangle 2"/>
          <p:cNvSpPr>
            <a:spLocks noGrp="1" noRot="1" noChangeAspect="1" noChangeArrowheads="1" noTextEdit="1"/>
          </p:cNvSpPr>
          <p:nvPr>
            <p:ph type="sldImg"/>
          </p:nvPr>
        </p:nvSpPr>
        <p:spPr>
          <a:ln/>
        </p:spPr>
      </p:sp>
      <p:sp>
        <p:nvSpPr>
          <p:cNvPr id="573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31326" indent="-231326">
              <a:spcBef>
                <a:spcPct val="0"/>
              </a:spcBef>
              <a:buFontTx/>
              <a:buChar char="•"/>
              <a:tabLst>
                <a:tab pos="231326" algn="l"/>
                <a:tab pos="697213" algn="l"/>
              </a:tabLst>
              <a:defRPr/>
            </a:pPr>
            <a:endParaRPr lang="en-US" sz="1400">
              <a:latin typeface="Arial" charset="0"/>
            </a:endParaRPr>
          </a:p>
          <a:p>
            <a:pPr marL="231326" indent="-231326">
              <a:spcBef>
                <a:spcPct val="0"/>
              </a:spcBef>
              <a:buFontTx/>
              <a:buChar char="•"/>
              <a:tabLst>
                <a:tab pos="231326" algn="l"/>
                <a:tab pos="697213" algn="l"/>
              </a:tabLst>
              <a:defRPr/>
            </a:pPr>
            <a:endParaRPr lang="en-US" sz="16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1300">
                <a:solidFill>
                  <a:srgbClr val="000054"/>
                </a:solidFill>
                <a:latin typeface="Arial" charset="0"/>
              </a:defRPr>
            </a:lvl1pPr>
            <a:lvl2pPr marL="757066" indent="-291179" defTabSz="949568">
              <a:defRPr sz="1300">
                <a:solidFill>
                  <a:srgbClr val="000054"/>
                </a:solidFill>
                <a:latin typeface="Arial" charset="0"/>
              </a:defRPr>
            </a:lvl2pPr>
            <a:lvl3pPr marL="1164717" indent="-232943" defTabSz="949568">
              <a:defRPr sz="1300">
                <a:solidFill>
                  <a:srgbClr val="000054"/>
                </a:solidFill>
                <a:latin typeface="Arial" charset="0"/>
              </a:defRPr>
            </a:lvl3pPr>
            <a:lvl4pPr marL="1630604" indent="-232943" defTabSz="949568">
              <a:defRPr sz="1300">
                <a:solidFill>
                  <a:srgbClr val="000054"/>
                </a:solidFill>
                <a:latin typeface="Arial" charset="0"/>
              </a:defRPr>
            </a:lvl4pPr>
            <a:lvl5pPr marL="2096491" indent="-232943" defTabSz="949568">
              <a:defRPr sz="1300">
                <a:solidFill>
                  <a:srgbClr val="000054"/>
                </a:solidFill>
                <a:latin typeface="Arial" charset="0"/>
              </a:defRPr>
            </a:lvl5pPr>
            <a:lvl6pPr marL="2562377" indent="-232943" defTabSz="949568" eaLnBrk="0" fontAlgn="base" hangingPunct="0">
              <a:spcBef>
                <a:spcPct val="0"/>
              </a:spcBef>
              <a:spcAft>
                <a:spcPct val="0"/>
              </a:spcAft>
              <a:defRPr sz="1300">
                <a:solidFill>
                  <a:srgbClr val="000054"/>
                </a:solidFill>
                <a:latin typeface="Arial" charset="0"/>
              </a:defRPr>
            </a:lvl6pPr>
            <a:lvl7pPr marL="3028264" indent="-232943" defTabSz="949568" eaLnBrk="0" fontAlgn="base" hangingPunct="0">
              <a:spcBef>
                <a:spcPct val="0"/>
              </a:spcBef>
              <a:spcAft>
                <a:spcPct val="0"/>
              </a:spcAft>
              <a:defRPr sz="1300">
                <a:solidFill>
                  <a:srgbClr val="000054"/>
                </a:solidFill>
                <a:latin typeface="Arial" charset="0"/>
              </a:defRPr>
            </a:lvl7pPr>
            <a:lvl8pPr marL="3494151" indent="-232943" defTabSz="949568" eaLnBrk="0" fontAlgn="base" hangingPunct="0">
              <a:spcBef>
                <a:spcPct val="0"/>
              </a:spcBef>
              <a:spcAft>
                <a:spcPct val="0"/>
              </a:spcAft>
              <a:defRPr sz="1300">
                <a:solidFill>
                  <a:srgbClr val="000054"/>
                </a:solidFill>
                <a:latin typeface="Arial" charset="0"/>
              </a:defRPr>
            </a:lvl8pPr>
            <a:lvl9pPr marL="3960038" indent="-232943" defTabSz="949568" eaLnBrk="0" fontAlgn="base" hangingPunct="0">
              <a:spcBef>
                <a:spcPct val="0"/>
              </a:spcBef>
              <a:spcAft>
                <a:spcPct val="0"/>
              </a:spcAft>
              <a:defRPr sz="1300">
                <a:solidFill>
                  <a:srgbClr val="000054"/>
                </a:solidFill>
                <a:latin typeface="Arial" charset="0"/>
              </a:defRPr>
            </a:lvl9pPr>
          </a:lstStyle>
          <a:p>
            <a:pPr eaLnBrk="1" hangingPunct="1"/>
            <a:fld id="{8E277F92-A352-4D8C-921E-72E04762ECD6}" type="slidenum">
              <a:rPr lang="en-US" altLang="en-US" sz="1200">
                <a:ea typeface="ＭＳ Ｐゴシック" pitchFamily="34" charset="-128"/>
                <a:cs typeface="Arial" charset="0"/>
              </a:rPr>
              <a:pPr eaLnBrk="1" hangingPunct="1"/>
              <a:t>23</a:t>
            </a:fld>
            <a:endParaRPr lang="en-US" altLang="en-US" sz="1200">
              <a:ea typeface="ＭＳ Ｐゴシック" pitchFamily="34" charset="-128"/>
              <a:cs typeface="Arial" charset="0"/>
            </a:endParaRPr>
          </a:p>
        </p:txBody>
      </p:sp>
      <p:sp>
        <p:nvSpPr>
          <p:cNvPr id="675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nchor="b"/>
          <a:lstStyle>
            <a:lvl1pPr defTabSz="931863">
              <a:defRPr sz="1300">
                <a:solidFill>
                  <a:srgbClr val="000054"/>
                </a:solidFill>
                <a:latin typeface="Arial" charset="0"/>
              </a:defRPr>
            </a:lvl1pPr>
            <a:lvl2pPr marL="742950" indent="-285750" defTabSz="931863">
              <a:defRPr sz="1300">
                <a:solidFill>
                  <a:srgbClr val="000054"/>
                </a:solidFill>
                <a:latin typeface="Arial" charset="0"/>
              </a:defRPr>
            </a:lvl2pPr>
            <a:lvl3pPr marL="1143000" indent="-228600" defTabSz="931863">
              <a:defRPr sz="1300">
                <a:solidFill>
                  <a:srgbClr val="000054"/>
                </a:solidFill>
                <a:latin typeface="Arial" charset="0"/>
              </a:defRPr>
            </a:lvl3pPr>
            <a:lvl4pPr marL="1600200" indent="-228600" defTabSz="931863">
              <a:defRPr sz="1300">
                <a:solidFill>
                  <a:srgbClr val="000054"/>
                </a:solidFill>
                <a:latin typeface="Arial" charset="0"/>
              </a:defRPr>
            </a:lvl4pPr>
            <a:lvl5pPr marL="2057400" indent="-228600" defTabSz="931863">
              <a:defRPr sz="1300">
                <a:solidFill>
                  <a:srgbClr val="000054"/>
                </a:solidFill>
                <a:latin typeface="Arial" charset="0"/>
              </a:defRPr>
            </a:lvl5pPr>
            <a:lvl6pPr marL="2514600" indent="-228600" defTabSz="931863" eaLnBrk="0" fontAlgn="base" hangingPunct="0">
              <a:spcBef>
                <a:spcPct val="0"/>
              </a:spcBef>
              <a:spcAft>
                <a:spcPct val="0"/>
              </a:spcAft>
              <a:defRPr sz="1300">
                <a:solidFill>
                  <a:srgbClr val="000054"/>
                </a:solidFill>
                <a:latin typeface="Arial" charset="0"/>
              </a:defRPr>
            </a:lvl6pPr>
            <a:lvl7pPr marL="2971800" indent="-228600" defTabSz="931863" eaLnBrk="0" fontAlgn="base" hangingPunct="0">
              <a:spcBef>
                <a:spcPct val="0"/>
              </a:spcBef>
              <a:spcAft>
                <a:spcPct val="0"/>
              </a:spcAft>
              <a:defRPr sz="1300">
                <a:solidFill>
                  <a:srgbClr val="000054"/>
                </a:solidFill>
                <a:latin typeface="Arial" charset="0"/>
              </a:defRPr>
            </a:lvl7pPr>
            <a:lvl8pPr marL="3429000" indent="-228600" defTabSz="931863" eaLnBrk="0" fontAlgn="base" hangingPunct="0">
              <a:spcBef>
                <a:spcPct val="0"/>
              </a:spcBef>
              <a:spcAft>
                <a:spcPct val="0"/>
              </a:spcAft>
              <a:defRPr sz="1300">
                <a:solidFill>
                  <a:srgbClr val="000054"/>
                </a:solidFill>
                <a:latin typeface="Arial" charset="0"/>
              </a:defRPr>
            </a:lvl8pPr>
            <a:lvl9pPr marL="3886200" indent="-228600" defTabSz="931863" eaLnBrk="0" fontAlgn="base" hangingPunct="0">
              <a:spcBef>
                <a:spcPct val="0"/>
              </a:spcBef>
              <a:spcAft>
                <a:spcPct val="0"/>
              </a:spcAft>
              <a:defRPr sz="1300">
                <a:solidFill>
                  <a:srgbClr val="000054"/>
                </a:solidFill>
                <a:latin typeface="Arial" charset="0"/>
              </a:defRPr>
            </a:lvl9pPr>
          </a:lstStyle>
          <a:p>
            <a:pPr algn="r" eaLnBrk="1" hangingPunct="1"/>
            <a:fld id="{06AC5E2C-2CEA-482A-AA45-0F0D848BC1DB}" type="slidenum">
              <a:rPr lang="en-US" altLang="en-US" sz="1200">
                <a:ea typeface="ＭＳ Ｐゴシック" pitchFamily="34" charset="-128"/>
                <a:cs typeface="Arial" charset="0"/>
              </a:rPr>
              <a:pPr algn="r" eaLnBrk="1" hangingPunct="1"/>
              <a:t>23</a:t>
            </a:fld>
            <a:endParaRPr lang="en-US" altLang="en-US" sz="1200">
              <a:ea typeface="ＭＳ Ｐゴシック" pitchFamily="34" charset="-128"/>
              <a:cs typeface="Arial" charset="0"/>
            </a:endParaRPr>
          </a:p>
        </p:txBody>
      </p:sp>
      <p:sp>
        <p:nvSpPr>
          <p:cNvPr id="67588"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0" tIns="47467" rIns="94930" bIns="47467" anchor="b"/>
          <a:lstStyle>
            <a:lvl1pPr defTabSz="931863">
              <a:defRPr sz="1300">
                <a:solidFill>
                  <a:srgbClr val="000054"/>
                </a:solidFill>
                <a:latin typeface="Arial" charset="0"/>
              </a:defRPr>
            </a:lvl1pPr>
            <a:lvl2pPr marL="742950" indent="-285750" defTabSz="931863">
              <a:defRPr sz="1300">
                <a:solidFill>
                  <a:srgbClr val="000054"/>
                </a:solidFill>
                <a:latin typeface="Arial" charset="0"/>
              </a:defRPr>
            </a:lvl2pPr>
            <a:lvl3pPr marL="1143000" indent="-228600" defTabSz="931863">
              <a:defRPr sz="1300">
                <a:solidFill>
                  <a:srgbClr val="000054"/>
                </a:solidFill>
                <a:latin typeface="Arial" charset="0"/>
              </a:defRPr>
            </a:lvl3pPr>
            <a:lvl4pPr marL="1600200" indent="-228600" defTabSz="931863">
              <a:defRPr sz="1300">
                <a:solidFill>
                  <a:srgbClr val="000054"/>
                </a:solidFill>
                <a:latin typeface="Arial" charset="0"/>
              </a:defRPr>
            </a:lvl4pPr>
            <a:lvl5pPr marL="2057400" indent="-228600" defTabSz="931863">
              <a:defRPr sz="1300">
                <a:solidFill>
                  <a:srgbClr val="000054"/>
                </a:solidFill>
                <a:latin typeface="Arial" charset="0"/>
              </a:defRPr>
            </a:lvl5pPr>
            <a:lvl6pPr marL="2514600" indent="-228600" defTabSz="931863" eaLnBrk="0" fontAlgn="base" hangingPunct="0">
              <a:spcBef>
                <a:spcPct val="0"/>
              </a:spcBef>
              <a:spcAft>
                <a:spcPct val="0"/>
              </a:spcAft>
              <a:defRPr sz="1300">
                <a:solidFill>
                  <a:srgbClr val="000054"/>
                </a:solidFill>
                <a:latin typeface="Arial" charset="0"/>
              </a:defRPr>
            </a:lvl6pPr>
            <a:lvl7pPr marL="2971800" indent="-228600" defTabSz="931863" eaLnBrk="0" fontAlgn="base" hangingPunct="0">
              <a:spcBef>
                <a:spcPct val="0"/>
              </a:spcBef>
              <a:spcAft>
                <a:spcPct val="0"/>
              </a:spcAft>
              <a:defRPr sz="1300">
                <a:solidFill>
                  <a:srgbClr val="000054"/>
                </a:solidFill>
                <a:latin typeface="Arial" charset="0"/>
              </a:defRPr>
            </a:lvl7pPr>
            <a:lvl8pPr marL="3429000" indent="-228600" defTabSz="931863" eaLnBrk="0" fontAlgn="base" hangingPunct="0">
              <a:spcBef>
                <a:spcPct val="0"/>
              </a:spcBef>
              <a:spcAft>
                <a:spcPct val="0"/>
              </a:spcAft>
              <a:defRPr sz="1300">
                <a:solidFill>
                  <a:srgbClr val="000054"/>
                </a:solidFill>
                <a:latin typeface="Arial" charset="0"/>
              </a:defRPr>
            </a:lvl8pPr>
            <a:lvl9pPr marL="3886200" indent="-228600" defTabSz="931863" eaLnBrk="0" fontAlgn="base" hangingPunct="0">
              <a:spcBef>
                <a:spcPct val="0"/>
              </a:spcBef>
              <a:spcAft>
                <a:spcPct val="0"/>
              </a:spcAft>
              <a:defRPr sz="1300">
                <a:solidFill>
                  <a:srgbClr val="000054"/>
                </a:solidFill>
                <a:latin typeface="Arial" charset="0"/>
              </a:defRPr>
            </a:lvl9pPr>
          </a:lstStyle>
          <a:p>
            <a:pPr algn="r" eaLnBrk="1" hangingPunct="1"/>
            <a:fld id="{E1193CBD-E95F-45D7-8A90-02C94A66C221}" type="slidenum">
              <a:rPr lang="en-US" altLang="en-US" sz="1200">
                <a:ea typeface="ＭＳ Ｐゴシック" pitchFamily="34" charset="-128"/>
                <a:cs typeface="Arial" charset="0"/>
              </a:rPr>
              <a:pPr algn="r" eaLnBrk="1" hangingPunct="1"/>
              <a:t>23</a:t>
            </a:fld>
            <a:endParaRPr lang="en-US" altLang="en-US" sz="1200">
              <a:ea typeface="ＭＳ Ｐゴシック" pitchFamily="34" charset="-128"/>
              <a:cs typeface="Arial" charset="0"/>
            </a:endParaRPr>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xfrm>
            <a:off x="934720" y="4415791"/>
            <a:ext cx="5140960" cy="38137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0" tIns="47467" rIns="94930" bIns="47467"/>
          <a:lstStyle/>
          <a:p>
            <a:pPr>
              <a:lnSpc>
                <a:spcPct val="90000"/>
              </a:lnSpc>
            </a:pPr>
            <a:endParaRPr lang="en-US" smtClean="0">
              <a:latin typeface="Arial Unicode MS" pitchFamily="34" charset="-128"/>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974183" y="8831264"/>
            <a:ext cx="303621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3" rIns="94945" bIns="47473"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fld id="{9501847E-E910-4DB5-81FD-14A41D148838}" type="slidenum">
              <a:rPr lang="en-US" sz="1200">
                <a:solidFill>
                  <a:srgbClr val="000054"/>
                </a:solidFill>
                <a:ea typeface="ＭＳ Ｐゴシック" pitchFamily="34" charset="-128"/>
              </a:rPr>
              <a:pPr algn="r" eaLnBrk="1" hangingPunct="1"/>
              <a:t>36</a:t>
            </a:fld>
            <a:endParaRPr lang="en-US" sz="1200">
              <a:solidFill>
                <a:srgbClr val="000054"/>
              </a:solidFill>
              <a:ea typeface="ＭＳ Ｐゴシック" pitchFamily="34" charset="-128"/>
            </a:endParaRPr>
          </a:p>
        </p:txBody>
      </p:sp>
      <p:sp>
        <p:nvSpPr>
          <p:cNvPr id="23859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Notes Placeholder 2"/>
          <p:cNvSpPr>
            <a:spLocks noGrp="1"/>
          </p:cNvSpPr>
          <p:nvPr>
            <p:ph type="body" idx="1"/>
          </p:nvPr>
        </p:nvSpPr>
        <p:spPr bwMode="auto">
          <a:xfrm>
            <a:off x="701040" y="4416425"/>
            <a:ext cx="5609943"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945" tIns="47473" rIns="94945" bIns="47473" numCol="1" anchor="t" anchorCtr="0" compatLnSpc="1">
            <a:prstTxWarp prst="textNoShape">
              <a:avLst/>
            </a:prstTxWarp>
          </a:bodyPr>
          <a:lstStyle/>
          <a:p>
            <a:pPr defTabSz="465887">
              <a:spcBef>
                <a:spcPct val="0"/>
              </a:spcBef>
              <a:buFontTx/>
              <a:buChar char="•"/>
            </a:pPr>
            <a:r>
              <a:rPr lang="en-US" sz="1600">
                <a:latin typeface="Arial" charset="0"/>
              </a:rPr>
              <a:t>Appendix A contains research that supports the CCSS ELA standards.  </a:t>
            </a:r>
          </a:p>
          <a:p>
            <a:pPr defTabSz="465887">
              <a:spcBef>
                <a:spcPct val="0"/>
              </a:spcBef>
              <a:buFontTx/>
              <a:buChar char="•"/>
            </a:pPr>
            <a:r>
              <a:rPr lang="en-US" sz="1600">
                <a:latin typeface="Arial" charset="0"/>
              </a:rPr>
              <a:t>Here you can find information that addresses each of the topics listed on this slide, including text complexity.</a:t>
            </a:r>
          </a:p>
          <a:p>
            <a:pPr lvl="1" defTabSz="465887">
              <a:spcBef>
                <a:spcPct val="0"/>
              </a:spcBef>
              <a:buFontTx/>
              <a:buChar char="•"/>
            </a:pPr>
            <a:endParaRPr lang="en-US" sz="1600">
              <a:latin typeface="Arial" charset="0"/>
            </a:endParaRPr>
          </a:p>
          <a:p>
            <a:pPr defTabSz="465887">
              <a:spcBef>
                <a:spcPct val="0"/>
              </a:spcBef>
            </a:pPr>
            <a:endParaRPr lang="en-US" sz="1600">
              <a:latin typeface="Arial" charset="0"/>
            </a:endParaRPr>
          </a:p>
        </p:txBody>
      </p:sp>
      <p:sp>
        <p:nvSpPr>
          <p:cNvPr id="238597" name="Slide Number Placeholder 3"/>
          <p:cNvSpPr txBox="1">
            <a:spLocks noGrp="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5" tIns="47473" rIns="94945" bIns="47473" anchor="b"/>
          <a:lstStyle>
            <a:lvl1pPr defTabSz="465138" eaLnBrk="0" hangingPunct="0">
              <a:defRPr>
                <a:solidFill>
                  <a:schemeClr val="tx1"/>
                </a:solidFill>
                <a:latin typeface="Arial" charset="0"/>
                <a:cs typeface="Arial" charset="0"/>
              </a:defRPr>
            </a:lvl1pPr>
            <a:lvl2pPr marL="742950" indent="-285750" defTabSz="465138" eaLnBrk="0" hangingPunct="0">
              <a:defRPr>
                <a:solidFill>
                  <a:schemeClr val="tx1"/>
                </a:solidFill>
                <a:latin typeface="Arial" charset="0"/>
                <a:cs typeface="Arial" charset="0"/>
              </a:defRPr>
            </a:lvl2pPr>
            <a:lvl3pPr marL="1143000" indent="-228600" defTabSz="465138" eaLnBrk="0" hangingPunct="0">
              <a:defRPr>
                <a:solidFill>
                  <a:schemeClr val="tx1"/>
                </a:solidFill>
                <a:latin typeface="Arial" charset="0"/>
                <a:cs typeface="Arial" charset="0"/>
              </a:defRPr>
            </a:lvl3pPr>
            <a:lvl4pPr marL="1600200" indent="-228600" defTabSz="465138" eaLnBrk="0" hangingPunct="0">
              <a:defRPr>
                <a:solidFill>
                  <a:schemeClr val="tx1"/>
                </a:solidFill>
                <a:latin typeface="Arial" charset="0"/>
                <a:cs typeface="Arial" charset="0"/>
              </a:defRPr>
            </a:lvl4pPr>
            <a:lvl5pPr marL="2057400" indent="-228600" defTabSz="465138" eaLnBrk="0" hangingPunct="0">
              <a:defRPr>
                <a:solidFill>
                  <a:schemeClr val="tx1"/>
                </a:solidFill>
                <a:latin typeface="Arial" charset="0"/>
                <a:cs typeface="Arial" charset="0"/>
              </a:defRPr>
            </a:lvl5pPr>
            <a:lvl6pPr marL="2514600" indent="-228600" defTabSz="465138" eaLnBrk="0" fontAlgn="base" hangingPunct="0">
              <a:spcBef>
                <a:spcPct val="0"/>
              </a:spcBef>
              <a:spcAft>
                <a:spcPct val="0"/>
              </a:spcAft>
              <a:defRPr>
                <a:solidFill>
                  <a:schemeClr val="tx1"/>
                </a:solidFill>
                <a:latin typeface="Arial" charset="0"/>
                <a:cs typeface="Arial" charset="0"/>
              </a:defRPr>
            </a:lvl6pPr>
            <a:lvl7pPr marL="2971800" indent="-228600" defTabSz="465138" eaLnBrk="0" fontAlgn="base" hangingPunct="0">
              <a:spcBef>
                <a:spcPct val="0"/>
              </a:spcBef>
              <a:spcAft>
                <a:spcPct val="0"/>
              </a:spcAft>
              <a:defRPr>
                <a:solidFill>
                  <a:schemeClr val="tx1"/>
                </a:solidFill>
                <a:latin typeface="Arial" charset="0"/>
                <a:cs typeface="Arial" charset="0"/>
              </a:defRPr>
            </a:lvl7pPr>
            <a:lvl8pPr marL="3429000" indent="-228600" defTabSz="465138" eaLnBrk="0" fontAlgn="base" hangingPunct="0">
              <a:spcBef>
                <a:spcPct val="0"/>
              </a:spcBef>
              <a:spcAft>
                <a:spcPct val="0"/>
              </a:spcAft>
              <a:defRPr>
                <a:solidFill>
                  <a:schemeClr val="tx1"/>
                </a:solidFill>
                <a:latin typeface="Arial" charset="0"/>
                <a:cs typeface="Arial" charset="0"/>
              </a:defRPr>
            </a:lvl8pPr>
            <a:lvl9pPr marL="3886200" indent="-228600" defTabSz="465138" eaLnBrk="0" fontAlgn="base" hangingPunct="0">
              <a:spcBef>
                <a:spcPct val="0"/>
              </a:spcBef>
              <a:spcAft>
                <a:spcPct val="0"/>
              </a:spcAft>
              <a:defRPr>
                <a:solidFill>
                  <a:schemeClr val="tx1"/>
                </a:solidFill>
                <a:latin typeface="Arial" charset="0"/>
                <a:cs typeface="Arial" charset="0"/>
              </a:defRPr>
            </a:lvl9pPr>
          </a:lstStyle>
          <a:p>
            <a:pPr algn="r" eaLnBrk="1" hangingPunct="1"/>
            <a:fld id="{673A8845-D6A9-460A-A906-12DF4896F7D6}" type="slidenum">
              <a:rPr lang="en-US" sz="1200">
                <a:latin typeface="Calibri" pitchFamily="34" charset="0"/>
                <a:ea typeface="ＭＳ Ｐゴシック" pitchFamily="34" charset="-128"/>
              </a:rPr>
              <a:pPr algn="r" eaLnBrk="1" hangingPunct="1"/>
              <a:t>36</a:t>
            </a:fld>
            <a:endParaRPr lang="en-US" sz="120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1.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3.bin"/><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tags" Target="../tags/tag37.xml"/><Relationship Id="rId11" Type="http://schemas.openxmlformats.org/officeDocument/2006/relationships/slideMaster" Target="../slideMasters/slideMaster9.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1.emf"/><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9.xml"/><Relationship Id="rId4" Type="http://schemas.openxmlformats.org/officeDocument/2006/relationships/tags" Target="../tags/tag4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1447800" y="2209800"/>
            <a:ext cx="7696200"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lIns="91430" tIns="45716" rIns="91430" bIns="45716" anchor="ctr"/>
          <a:lstStyle/>
          <a:p>
            <a:pPr eaLnBrk="0" fontAlgn="base" hangingPunct="0">
              <a:spcBef>
                <a:spcPct val="0"/>
              </a:spcBef>
              <a:spcAft>
                <a:spcPct val="0"/>
              </a:spcAft>
              <a:defRPr/>
            </a:pPr>
            <a:endParaRPr lang="en-US" sz="1300" dirty="0">
              <a:solidFill>
                <a:srgbClr val="000054"/>
              </a:solidFill>
              <a:cs typeface="Arial" charset="0"/>
            </a:endParaRPr>
          </a:p>
        </p:txBody>
      </p:sp>
      <p:sp>
        <p:nvSpPr>
          <p:cNvPr id="4" name="Rectangle 17"/>
          <p:cNvSpPr>
            <a:spLocks noChangeArrowheads="1"/>
          </p:cNvSpPr>
          <p:nvPr userDrawn="1"/>
        </p:nvSpPr>
        <p:spPr bwMode="auto">
          <a:xfrm>
            <a:off x="1371601" y="6096001"/>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p>
            <a:pPr eaLnBrk="0" fontAlgn="base" hangingPunct="0">
              <a:spcBef>
                <a:spcPts val="800"/>
              </a:spcBef>
              <a:spcAft>
                <a:spcPct val="0"/>
              </a:spcAft>
            </a:pPr>
            <a:r>
              <a:rPr lang="en-US" altLang="en-US" sz="1200" b="1" smtClean="0">
                <a:solidFill>
                  <a:srgbClr val="070C51"/>
                </a:solidFill>
                <a:latin typeface="Calibri" pitchFamily="34" charset="0"/>
                <a:cs typeface="Calibri" pitchFamily="34" charset="0"/>
              </a:rPr>
              <a:t>CALIFORNIA DEPARTMENT OF EDUCATION</a:t>
            </a:r>
            <a:br>
              <a:rPr lang="en-US" altLang="en-US" sz="1200" b="1" smtClean="0">
                <a:solidFill>
                  <a:srgbClr val="070C51"/>
                </a:solidFill>
                <a:latin typeface="Calibri" pitchFamily="34" charset="0"/>
                <a:cs typeface="Calibri" pitchFamily="34" charset="0"/>
              </a:rPr>
            </a:br>
            <a:r>
              <a:rPr lang="en-US" altLang="en-US" sz="1200" smtClean="0">
                <a:solidFill>
                  <a:srgbClr val="070C51"/>
                </a:solidFill>
                <a:latin typeface="Calibri" pitchFamily="34" charset="0"/>
                <a:cs typeface="Calibri" pitchFamily="34" charset="0"/>
              </a:rPr>
              <a:t>Tom Torlakson, State Superintendent of Public Instruction</a:t>
            </a:r>
            <a:endParaRPr lang="en-US" altLang="en-US" sz="1400" b="1" smtClean="0">
              <a:solidFill>
                <a:srgbClr val="000000"/>
              </a:solidFill>
              <a:latin typeface="Calibri" pitchFamily="34" charset="0"/>
              <a:cs typeface="Calibri" pitchFamily="34" charset="0"/>
            </a:endParaRPr>
          </a:p>
        </p:txBody>
      </p:sp>
      <p:pic>
        <p:nvPicPr>
          <p:cNvPr id="5" name="Picture 41" descr="C:\Users\scoelab\AppData\Local\Microsoft\Windows\Temporary Internet Files\Content.IE5\N4SAVRRO\MP900439571[1].jpg"/>
          <p:cNvPicPr>
            <a:picLocks noChangeAspect="1" noChangeArrowheads="1"/>
          </p:cNvPicPr>
          <p:nvPr userDrawn="1"/>
        </p:nvPicPr>
        <p:blipFill>
          <a:blip r:embed="rId2"/>
          <a:srcRect/>
          <a:stretch>
            <a:fillRect/>
          </a:stretch>
        </p:blipFill>
        <p:spPr bwMode="auto">
          <a:xfrm>
            <a:off x="1219201" y="3636964"/>
            <a:ext cx="3135313"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MP900426501[1]"/>
          <p:cNvPicPr>
            <a:picLocks noChangeAspect="1" noChangeArrowheads="1"/>
          </p:cNvPicPr>
          <p:nvPr userDrawn="1"/>
        </p:nvPicPr>
        <p:blipFill>
          <a:blip r:embed="rId3"/>
          <a:srcRect/>
          <a:stretch>
            <a:fillRect/>
          </a:stretch>
        </p:blipFill>
        <p:spPr bwMode="auto">
          <a:xfrm>
            <a:off x="4354513" y="3636964"/>
            <a:ext cx="1924050"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MP900439561[1]"/>
          <p:cNvPicPr>
            <a:picLocks noChangeAspect="1" noChangeArrowheads="1"/>
          </p:cNvPicPr>
          <p:nvPr userDrawn="1"/>
        </p:nvPicPr>
        <p:blipFill>
          <a:blip r:embed="rId4"/>
          <a:srcRect/>
          <a:stretch>
            <a:fillRect/>
          </a:stretch>
        </p:blipFill>
        <p:spPr bwMode="auto">
          <a:xfrm>
            <a:off x="6278563" y="3636964"/>
            <a:ext cx="3144837"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userDrawn="1"/>
        </p:nvSpPr>
        <p:spPr bwMode="auto">
          <a:xfrm rot="5400000" flipV="1">
            <a:off x="-2624931"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fontAlgn="base">
              <a:spcBef>
                <a:spcPct val="0"/>
              </a:spcBef>
              <a:spcAft>
                <a:spcPct val="0"/>
              </a:spcAft>
            </a:pPr>
            <a:endParaRPr lang="en-US" smtClean="0">
              <a:solidFill>
                <a:srgbClr val="000066"/>
              </a:solidFill>
              <a:cs typeface="Arial" charset="0"/>
            </a:endParaRPr>
          </a:p>
        </p:txBody>
      </p:sp>
      <p:pic>
        <p:nvPicPr>
          <p:cNvPr id="9" name="Picture 16" descr="Color-ppt3"/>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420224364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1EBD742-4BAA-4CE0-B862-29944DA18F56}" type="slidenum">
              <a:rPr lang="en-US" altLang="en-US"/>
              <a:pPr>
                <a:defRPr/>
              </a:pPr>
              <a:t>‹#›</a:t>
            </a:fld>
            <a:endParaRPr lang="en-US" altLang="en-US" dirty="0"/>
          </a:p>
        </p:txBody>
      </p:sp>
    </p:spTree>
    <p:extLst>
      <p:ext uri="{BB962C8B-B14F-4D97-AF65-F5344CB8AC3E}">
        <p14:creationId xmlns:p14="http://schemas.microsoft.com/office/powerpoint/2010/main" val="1225018574"/>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57535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327596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203574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0992263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446154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812345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9393538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718027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4831446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911091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2B532A52-43C3-4CBE-8729-2A293C9DD2E0}" type="slidenum">
              <a:rPr lang="en-US" altLang="en-US"/>
              <a:pPr>
                <a:defRPr/>
              </a:pPr>
              <a:t>‹#›</a:t>
            </a:fld>
            <a:endParaRPr lang="en-US" altLang="en-US" dirty="0"/>
          </a:p>
        </p:txBody>
      </p:sp>
    </p:spTree>
    <p:extLst>
      <p:ext uri="{BB962C8B-B14F-4D97-AF65-F5344CB8AC3E}">
        <p14:creationId xmlns:p14="http://schemas.microsoft.com/office/powerpoint/2010/main" val="1979729224"/>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76081898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85385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9603434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154"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61984" cy="161974"/>
                      </a:xfrm>
                      <a:prstGeom prst="rect">
                        <a:avLst/>
                      </a:prstGeom>
                    </p:spPr>
                  </p:pic>
                </p:oleObj>
              </mc:Fallback>
            </mc:AlternateContent>
          </a:graphicData>
        </a:graphic>
      </p:graphicFrame>
      <p:sp>
        <p:nvSpPr>
          <p:cNvPr id="4" name="Working Draft Text" hidden="1"/>
          <p:cNvSpPr txBox="1">
            <a:spLocks noChangeArrowheads="1"/>
          </p:cNvSpPr>
          <p:nvPr>
            <p:custDataLst>
              <p:tags r:id="rId3"/>
            </p:custDataLst>
          </p:nvPr>
        </p:nvSpPr>
        <p:spPr bwMode="gray">
          <a:xfrm>
            <a:off x="1398597" y="527644"/>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900" b="1" dirty="0" smtClean="0">
                <a:solidFill>
                  <a:srgbClr val="000000"/>
                </a:solidFill>
                <a:latin typeface="Arial"/>
              </a:rPr>
              <a:t>WORKING DRAFT</a:t>
            </a:r>
          </a:p>
        </p:txBody>
      </p:sp>
      <p:sp>
        <p:nvSpPr>
          <p:cNvPr id="6" name="Working Draft" hidden="1"/>
          <p:cNvSpPr txBox="1">
            <a:spLocks noChangeArrowheads="1"/>
          </p:cNvSpPr>
          <p:nvPr>
            <p:custDataLst>
              <p:tags r:id="rId4"/>
            </p:custDataLst>
          </p:nvPr>
        </p:nvSpPr>
        <p:spPr bwMode="gray">
          <a:xfrm>
            <a:off x="1398597" y="686379"/>
            <a:ext cx="294952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900" smtClean="0">
                <a:solidFill>
                  <a:srgbClr val="000000"/>
                </a:solidFill>
                <a:latin typeface="Arial"/>
              </a:rPr>
              <a:t>Last Modified 05/01/2013 7:01 PM Central Standard Time</a:t>
            </a:r>
            <a:endParaRPr lang="en-US" sz="900" dirty="0" smtClean="0">
              <a:solidFill>
                <a:srgbClr val="000000"/>
              </a:solidFill>
              <a:latin typeface="Arial"/>
            </a:endParaRPr>
          </a:p>
        </p:txBody>
      </p:sp>
      <p:sp>
        <p:nvSpPr>
          <p:cNvPr id="7" name="Printed" hidden="1"/>
          <p:cNvSpPr txBox="1">
            <a:spLocks noChangeArrowheads="1"/>
          </p:cNvSpPr>
          <p:nvPr>
            <p:custDataLst>
              <p:tags r:id="rId5"/>
            </p:custDataLst>
          </p:nvPr>
        </p:nvSpPr>
        <p:spPr bwMode="gray">
          <a:xfrm>
            <a:off x="1398598" y="846734"/>
            <a:ext cx="2774078"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900" smtClean="0">
                <a:solidFill>
                  <a:srgbClr val="000000"/>
                </a:solidFill>
                <a:latin typeface="Arial"/>
              </a:rPr>
              <a:t>Printed 04/25/2013 11:49 AM Eastern Standard Time</a:t>
            </a:r>
            <a:endParaRPr lang="en-US" sz="900" dirty="0" smtClean="0">
              <a:solidFill>
                <a:srgbClr val="000000"/>
              </a:solidFill>
              <a:latin typeface="Arial"/>
            </a:endParaRPr>
          </a:p>
        </p:txBody>
      </p:sp>
      <p:grpSp>
        <p:nvGrpSpPr>
          <p:cNvPr id="8" name="McK Title Elements" hidden="1"/>
          <p:cNvGrpSpPr>
            <a:grpSpLocks/>
          </p:cNvGrpSpPr>
          <p:nvPr userDrawn="1">
            <p:custDataLst>
              <p:tags r:id="rId6"/>
            </p:custDataLst>
          </p:nvPr>
        </p:nvGrpSpPr>
        <p:grpSpPr bwMode="gray">
          <a:xfrm>
            <a:off x="1398598" y="4873816"/>
            <a:ext cx="5225605" cy="1452912"/>
            <a:chOff x="1663" y="3242"/>
            <a:chExt cx="3226" cy="897"/>
          </a:xfrm>
        </p:grpSpPr>
        <p:sp>
          <p:nvSpPr>
            <p:cNvPr id="9" name="McK Document type"/>
            <p:cNvSpPr txBox="1">
              <a:spLocks noChangeArrowheads="1"/>
            </p:cNvSpPr>
            <p:nvPr/>
          </p:nvSpPr>
          <p:spPr bwMode="gray">
            <a:xfrm>
              <a:off x="1663" y="3242"/>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411"/>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1400" dirty="0" smtClean="0">
                  <a:solidFill>
                    <a:srgbClr val="000000"/>
                  </a:solidFill>
                  <a:latin typeface="Arial"/>
                </a:rPr>
                <a:t>Date</a:t>
              </a:r>
            </a:p>
          </p:txBody>
        </p:sp>
        <p:sp>
          <p:nvSpPr>
            <p:cNvPr id="11" name="McK Disclaimer"/>
            <p:cNvSpPr>
              <a:spLocks noChangeArrowheads="1"/>
            </p:cNvSpPr>
            <p:nvPr/>
          </p:nvSpPr>
          <p:spPr bwMode="gray">
            <a:xfrm>
              <a:off x="1663" y="3751"/>
              <a:ext cx="322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14400" fontAlgn="base">
                <a:spcBef>
                  <a:spcPct val="0"/>
                </a:spcBef>
                <a:spcAft>
                  <a:spcPct val="0"/>
                </a:spcAft>
              </a:pPr>
              <a:r>
                <a:rPr lang="en-US" sz="1000" dirty="0" smtClean="0">
                  <a:solidFill>
                    <a:srgbClr val="000000"/>
                  </a:solidFill>
                </a:rPr>
                <a:t>Confidential - Proprietary and </a:t>
              </a:r>
              <a:r>
                <a:rPr lang="en-US" sz="1000" dirty="0" err="1" smtClean="0">
                  <a:solidFill>
                    <a:srgbClr val="000000"/>
                  </a:solidFill>
                </a:rPr>
                <a:t>Predecisional</a:t>
              </a:r>
              <a:r>
                <a:rPr lang="en-US" sz="1000" dirty="0" smtClean="0">
                  <a:solidFill>
                    <a:srgbClr val="000000"/>
                  </a:solidFill>
                </a:rPr>
                <a:t> Deliberative Communication</a:t>
              </a:r>
            </a:p>
            <a:p>
              <a:pPr defTabSz="914400" fontAlgn="base">
                <a:spcBef>
                  <a:spcPct val="0"/>
                </a:spcBef>
                <a:spcAft>
                  <a:spcPct val="0"/>
                </a:spcAft>
              </a:pPr>
              <a:r>
                <a:rPr lang="en-US" sz="1000" dirty="0" smtClean="0">
                  <a:solidFill>
                    <a:srgbClr val="000000"/>
                  </a:solidFill>
                </a:rPr>
                <a:t>This document is related to the analysis and formulation of consortium policies and actions.  Distribution is not authorized without the express written consent of Smarter Balanced leadership or their designees.</a:t>
              </a:r>
              <a:endParaRPr lang="en-US" sz="1000" dirty="0">
                <a:solidFill>
                  <a:srgbClr val="000000"/>
                </a:solidFill>
              </a:endParaRPr>
            </a:p>
          </p:txBody>
        </p:sp>
      </p:grpSp>
      <p:grpSp>
        <p:nvGrpSpPr>
          <p:cNvPr id="14" name="Group 12"/>
          <p:cNvGrpSpPr>
            <a:grpSpLocks/>
          </p:cNvGrpSpPr>
          <p:nvPr userDrawn="1">
            <p:custDataLst>
              <p:tags r:id="rId7"/>
            </p:custDataLst>
          </p:nvPr>
        </p:nvGrpSpPr>
        <p:grpSpPr bwMode="auto">
          <a:xfrm>
            <a:off x="0" y="0"/>
            <a:ext cx="9330281" cy="6997298"/>
            <a:chOff x="0" y="0"/>
            <a:chExt cx="5760" cy="4320"/>
          </a:xfrm>
        </p:grpSpPr>
        <p:sp>
          <p:nvSpPr>
            <p:cNvPr id="15"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charset="0"/>
                </a:defRPr>
              </a:lvl1pPr>
              <a:lvl2pPr marL="742950" indent="-285750">
                <a:defRPr sz="1300">
                  <a:solidFill>
                    <a:srgbClr val="000054"/>
                  </a:solidFill>
                  <a:latin typeface="Arial" charset="0"/>
                </a:defRPr>
              </a:lvl2pPr>
              <a:lvl3pPr marL="1143000" indent="-228600">
                <a:defRPr sz="1300">
                  <a:solidFill>
                    <a:srgbClr val="000054"/>
                  </a:solidFill>
                  <a:latin typeface="Arial" charset="0"/>
                </a:defRPr>
              </a:lvl3pPr>
              <a:lvl4pPr marL="1600200" indent="-228600">
                <a:defRPr sz="1300">
                  <a:solidFill>
                    <a:srgbClr val="000054"/>
                  </a:solidFill>
                  <a:latin typeface="Arial" charset="0"/>
                </a:defRPr>
              </a:lvl4pPr>
              <a:lvl5pPr marL="2057400" indent="-228600">
                <a:defRPr sz="1300">
                  <a:solidFill>
                    <a:srgbClr val="000054"/>
                  </a:solidFill>
                  <a:latin typeface="Arial" charset="0"/>
                </a:defRPr>
              </a:lvl5pPr>
              <a:lvl6pPr marL="2514600" indent="-228600" eaLnBrk="0" fontAlgn="base" hangingPunct="0">
                <a:spcBef>
                  <a:spcPct val="0"/>
                </a:spcBef>
                <a:spcAft>
                  <a:spcPct val="0"/>
                </a:spcAft>
                <a:defRPr sz="1300">
                  <a:solidFill>
                    <a:srgbClr val="000054"/>
                  </a:solidFill>
                  <a:latin typeface="Arial" charset="0"/>
                </a:defRPr>
              </a:lvl6pPr>
              <a:lvl7pPr marL="2971800" indent="-228600" eaLnBrk="0" fontAlgn="base" hangingPunct="0">
                <a:spcBef>
                  <a:spcPct val="0"/>
                </a:spcBef>
                <a:spcAft>
                  <a:spcPct val="0"/>
                </a:spcAft>
                <a:defRPr sz="1300">
                  <a:solidFill>
                    <a:srgbClr val="000054"/>
                  </a:solidFill>
                  <a:latin typeface="Arial" charset="0"/>
                </a:defRPr>
              </a:lvl7pPr>
              <a:lvl8pPr marL="3429000" indent="-228600" eaLnBrk="0" fontAlgn="base" hangingPunct="0">
                <a:spcBef>
                  <a:spcPct val="0"/>
                </a:spcBef>
                <a:spcAft>
                  <a:spcPct val="0"/>
                </a:spcAft>
                <a:defRPr sz="1300">
                  <a:solidFill>
                    <a:srgbClr val="000054"/>
                  </a:solidFill>
                  <a:latin typeface="Arial" charset="0"/>
                </a:defRPr>
              </a:lvl8pPr>
              <a:lvl9pPr marL="3886200" indent="-228600" eaLnBrk="0" fontAlgn="base" hangingPunct="0">
                <a:spcBef>
                  <a:spcPct val="0"/>
                </a:spcBef>
                <a:spcAft>
                  <a:spcPct val="0"/>
                </a:spcAft>
                <a:defRPr sz="1300">
                  <a:solidFill>
                    <a:srgbClr val="000054"/>
                  </a:solidFill>
                  <a:latin typeface="Arial" charset="0"/>
                </a:defRPr>
              </a:lvl9pPr>
            </a:lstStyle>
            <a:p>
              <a:pPr algn="ctr" defTabSz="914400" fontAlgn="base">
                <a:spcBef>
                  <a:spcPct val="0"/>
                </a:spcBef>
                <a:spcAft>
                  <a:spcPct val="0"/>
                </a:spcAft>
              </a:pPr>
              <a:endParaRPr lang="en-US" altLang="en-US">
                <a:solidFill>
                  <a:srgbClr val="000000"/>
                </a:solidFill>
              </a:endParaRPr>
            </a:p>
          </p:txBody>
        </p:sp>
        <p:sp>
          <p:nvSpPr>
            <p:cNvPr id="16"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charset="0"/>
                </a:defRPr>
              </a:lvl1pPr>
              <a:lvl2pPr marL="742950" indent="-285750">
                <a:defRPr sz="1300">
                  <a:solidFill>
                    <a:srgbClr val="000054"/>
                  </a:solidFill>
                  <a:latin typeface="Arial" charset="0"/>
                </a:defRPr>
              </a:lvl2pPr>
              <a:lvl3pPr marL="1143000" indent="-228600">
                <a:defRPr sz="1300">
                  <a:solidFill>
                    <a:srgbClr val="000054"/>
                  </a:solidFill>
                  <a:latin typeface="Arial" charset="0"/>
                </a:defRPr>
              </a:lvl3pPr>
              <a:lvl4pPr marL="1600200" indent="-228600">
                <a:defRPr sz="1300">
                  <a:solidFill>
                    <a:srgbClr val="000054"/>
                  </a:solidFill>
                  <a:latin typeface="Arial" charset="0"/>
                </a:defRPr>
              </a:lvl4pPr>
              <a:lvl5pPr marL="2057400" indent="-228600">
                <a:defRPr sz="1300">
                  <a:solidFill>
                    <a:srgbClr val="000054"/>
                  </a:solidFill>
                  <a:latin typeface="Arial" charset="0"/>
                </a:defRPr>
              </a:lvl5pPr>
              <a:lvl6pPr marL="2514600" indent="-228600" eaLnBrk="0" fontAlgn="base" hangingPunct="0">
                <a:spcBef>
                  <a:spcPct val="0"/>
                </a:spcBef>
                <a:spcAft>
                  <a:spcPct val="0"/>
                </a:spcAft>
                <a:defRPr sz="1300">
                  <a:solidFill>
                    <a:srgbClr val="000054"/>
                  </a:solidFill>
                  <a:latin typeface="Arial" charset="0"/>
                </a:defRPr>
              </a:lvl6pPr>
              <a:lvl7pPr marL="2971800" indent="-228600" eaLnBrk="0" fontAlgn="base" hangingPunct="0">
                <a:spcBef>
                  <a:spcPct val="0"/>
                </a:spcBef>
                <a:spcAft>
                  <a:spcPct val="0"/>
                </a:spcAft>
                <a:defRPr sz="1300">
                  <a:solidFill>
                    <a:srgbClr val="000054"/>
                  </a:solidFill>
                  <a:latin typeface="Arial" charset="0"/>
                </a:defRPr>
              </a:lvl7pPr>
              <a:lvl8pPr marL="3429000" indent="-228600" eaLnBrk="0" fontAlgn="base" hangingPunct="0">
                <a:spcBef>
                  <a:spcPct val="0"/>
                </a:spcBef>
                <a:spcAft>
                  <a:spcPct val="0"/>
                </a:spcAft>
                <a:defRPr sz="1300">
                  <a:solidFill>
                    <a:srgbClr val="000054"/>
                  </a:solidFill>
                  <a:latin typeface="Arial" charset="0"/>
                </a:defRPr>
              </a:lvl8pPr>
              <a:lvl9pPr marL="3886200" indent="-228600" eaLnBrk="0" fontAlgn="base" hangingPunct="0">
                <a:spcBef>
                  <a:spcPct val="0"/>
                </a:spcBef>
                <a:spcAft>
                  <a:spcPct val="0"/>
                </a:spcAft>
                <a:defRPr sz="1300">
                  <a:solidFill>
                    <a:srgbClr val="000054"/>
                  </a:solidFill>
                  <a:latin typeface="Arial" charset="0"/>
                </a:defRPr>
              </a:lvl9pPr>
            </a:lstStyle>
            <a:p>
              <a:pPr defTabSz="914400" fontAlgn="base">
                <a:spcBef>
                  <a:spcPct val="0"/>
                </a:spcBef>
                <a:spcAft>
                  <a:spcPct val="0"/>
                </a:spcAft>
              </a:pPr>
              <a:endParaRPr lang="en-US"/>
            </a:p>
          </p:txBody>
        </p:sp>
        <p:sp>
          <p:nvSpPr>
            <p:cNvPr id="17"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charset="0"/>
                </a:defRPr>
              </a:lvl1pPr>
              <a:lvl2pPr marL="742950" indent="-285750">
                <a:defRPr sz="1300">
                  <a:solidFill>
                    <a:srgbClr val="000054"/>
                  </a:solidFill>
                  <a:latin typeface="Arial" charset="0"/>
                </a:defRPr>
              </a:lvl2pPr>
              <a:lvl3pPr marL="1143000" indent="-228600">
                <a:defRPr sz="1300">
                  <a:solidFill>
                    <a:srgbClr val="000054"/>
                  </a:solidFill>
                  <a:latin typeface="Arial" charset="0"/>
                </a:defRPr>
              </a:lvl3pPr>
              <a:lvl4pPr marL="1600200" indent="-228600">
                <a:defRPr sz="1300">
                  <a:solidFill>
                    <a:srgbClr val="000054"/>
                  </a:solidFill>
                  <a:latin typeface="Arial" charset="0"/>
                </a:defRPr>
              </a:lvl4pPr>
              <a:lvl5pPr marL="2057400" indent="-228600">
                <a:defRPr sz="1300">
                  <a:solidFill>
                    <a:srgbClr val="000054"/>
                  </a:solidFill>
                  <a:latin typeface="Arial" charset="0"/>
                </a:defRPr>
              </a:lvl5pPr>
              <a:lvl6pPr marL="2514600" indent="-228600" eaLnBrk="0" fontAlgn="base" hangingPunct="0">
                <a:spcBef>
                  <a:spcPct val="0"/>
                </a:spcBef>
                <a:spcAft>
                  <a:spcPct val="0"/>
                </a:spcAft>
                <a:defRPr sz="1300">
                  <a:solidFill>
                    <a:srgbClr val="000054"/>
                  </a:solidFill>
                  <a:latin typeface="Arial" charset="0"/>
                </a:defRPr>
              </a:lvl6pPr>
              <a:lvl7pPr marL="2971800" indent="-228600" eaLnBrk="0" fontAlgn="base" hangingPunct="0">
                <a:spcBef>
                  <a:spcPct val="0"/>
                </a:spcBef>
                <a:spcAft>
                  <a:spcPct val="0"/>
                </a:spcAft>
                <a:defRPr sz="1300">
                  <a:solidFill>
                    <a:srgbClr val="000054"/>
                  </a:solidFill>
                  <a:latin typeface="Arial" charset="0"/>
                </a:defRPr>
              </a:lvl7pPr>
              <a:lvl8pPr marL="3429000" indent="-228600" eaLnBrk="0" fontAlgn="base" hangingPunct="0">
                <a:spcBef>
                  <a:spcPct val="0"/>
                </a:spcBef>
                <a:spcAft>
                  <a:spcPct val="0"/>
                </a:spcAft>
                <a:defRPr sz="1300">
                  <a:solidFill>
                    <a:srgbClr val="000054"/>
                  </a:solidFill>
                  <a:latin typeface="Arial" charset="0"/>
                </a:defRPr>
              </a:lvl8pPr>
              <a:lvl9pPr marL="3886200" indent="-228600" eaLnBrk="0" fontAlgn="base" hangingPunct="0">
                <a:spcBef>
                  <a:spcPct val="0"/>
                </a:spcBef>
                <a:spcAft>
                  <a:spcPct val="0"/>
                </a:spcAft>
                <a:defRPr sz="1300">
                  <a:solidFill>
                    <a:srgbClr val="000054"/>
                  </a:solidFill>
                  <a:latin typeface="Arial" charset="0"/>
                </a:defRPr>
              </a:lvl9pPr>
            </a:lstStyle>
            <a:p>
              <a:pPr defTabSz="914400" fontAlgn="base">
                <a:spcBef>
                  <a:spcPct val="0"/>
                </a:spcBef>
                <a:spcAft>
                  <a:spcPct val="0"/>
                </a:spcAft>
              </a:pPr>
              <a:endParaRPr lang="en-US"/>
            </a:p>
          </p:txBody>
        </p:sp>
        <p:pic>
          <p:nvPicPr>
            <p:cNvPr id="19" name="Picture 16"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63500" dir="3187806" algn="ctr" rotWithShape="0">
                      <a:srgbClr val="A4A4A4">
                        <a:alpha val="50000"/>
                      </a:srgbClr>
                    </a:outerShdw>
                  </a:effectLst>
                </a14:hiddenEffects>
              </a:ext>
            </a:extLst>
          </p:spPr>
        </p:pic>
      </p:grpSp>
      <p:sp>
        <p:nvSpPr>
          <p:cNvPr id="5" name="doc id"/>
          <p:cNvSpPr txBox="1">
            <a:spLocks noChangeArrowheads="1"/>
          </p:cNvSpPr>
          <p:nvPr>
            <p:custDataLst>
              <p:tags r:id="rId8"/>
            </p:custDataLst>
          </p:nvPr>
        </p:nvSpPr>
        <p:spPr bwMode="gray">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400" eaLnBrk="1" fontAlgn="base" hangingPunct="1">
              <a:spcBef>
                <a:spcPct val="0"/>
              </a:spcBef>
              <a:spcAft>
                <a:spcPct val="0"/>
              </a:spcAft>
              <a:defRPr/>
            </a:pPr>
            <a:endParaRPr lang="en-US" sz="800" dirty="0" smtClean="0">
              <a:solidFill>
                <a:srgbClr val="000000"/>
              </a:solidFill>
              <a:latin typeface="Arial"/>
            </a:endParaRPr>
          </a:p>
        </p:txBody>
      </p:sp>
      <p:sp>
        <p:nvSpPr>
          <p:cNvPr id="13314" name="Rectangle 1026"/>
          <p:cNvSpPr>
            <a:spLocks noGrp="1" noChangeArrowheads="1"/>
          </p:cNvSpPr>
          <p:nvPr>
            <p:ph type="ctrTitle"/>
            <p:custDataLst>
              <p:tags r:id="rId9"/>
            </p:custDataLst>
          </p:nvPr>
        </p:nvSpPr>
        <p:spPr bwMode="gray">
          <a:xfrm>
            <a:off x="1398598" y="2023076"/>
            <a:ext cx="6670368" cy="507831"/>
          </a:xfrm>
          <a:prstGeom prst="rect">
            <a:avLst/>
          </a:prstGeom>
        </p:spPr>
        <p:txBody>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custDataLst>
              <p:tags r:id="rId10"/>
            </p:custDataLst>
          </p:nvPr>
        </p:nvSpPr>
        <p:spPr bwMode="gray">
          <a:xfrm>
            <a:off x="1398598" y="3579725"/>
            <a:ext cx="6209389"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3422561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3505668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17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61984" cy="161974"/>
                      </a:xfrm>
                      <a:prstGeom prst="rect">
                        <a:avLst/>
                      </a:prstGeom>
                    </p:spPr>
                  </p:pic>
                </p:oleObj>
              </mc:Fallback>
            </mc:AlternateContent>
          </a:graphicData>
        </a:graphic>
      </p:graphicFrame>
      <p:sp>
        <p:nvSpPr>
          <p:cNvPr id="2" name="McK 2. Slide Title"/>
          <p:cNvSpPr>
            <a:spLocks noGrp="1"/>
          </p:cNvSpPr>
          <p:nvPr>
            <p:ph type="title"/>
            <p:custDataLst>
              <p:tags r:id="rId3"/>
            </p:custDataLst>
          </p:nvPr>
        </p:nvSpPr>
        <p:spPr bwMode="gray">
          <a:xfrm>
            <a:off x="121489" y="234863"/>
            <a:ext cx="8794113" cy="298327"/>
          </a:xfrm>
        </p:spPr>
        <p:txBody>
          <a:bodyPr/>
          <a:lstStyle>
            <a:lvl1pPr>
              <a:defRPr/>
            </a:lvl1pPr>
          </a:lstStyle>
          <a:p>
            <a:r>
              <a:rPr lang="en-US" dirty="0" smtClean="0"/>
              <a:t>Click to edit Master title style</a:t>
            </a:r>
            <a:endParaRPr lang="en-US" dirty="0"/>
          </a:p>
        </p:txBody>
      </p:sp>
      <p:sp>
        <p:nvSpPr>
          <p:cNvPr id="5" name="Rectangle 4"/>
          <p:cNvSpPr/>
          <p:nvPr userDrawn="1">
            <p:custDataLst>
              <p:tags r:id="rId4"/>
            </p:custDataLst>
          </p:nvPr>
        </p:nvSpPr>
        <p:spPr>
          <a:xfrm>
            <a:off x="0" y="899649"/>
            <a:ext cx="9144000" cy="5619877"/>
          </a:xfrm>
          <a:prstGeom prst="rect">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defTabSz="914400" fontAlgn="base">
              <a:spcBef>
                <a:spcPct val="0"/>
              </a:spcBef>
              <a:spcAft>
                <a:spcPct val="0"/>
              </a:spcAft>
            </a:pPr>
            <a:endParaRPr lang="en-US" sz="1600" dirty="0" smtClean="0">
              <a:solidFill>
                <a:srgbClr val="000000"/>
              </a:solidFill>
            </a:endParaRPr>
          </a:p>
        </p:txBody>
      </p:sp>
    </p:spTree>
    <p:extLst>
      <p:ext uri="{BB962C8B-B14F-4D97-AF65-F5344CB8AC3E}">
        <p14:creationId xmlns:p14="http://schemas.microsoft.com/office/powerpoint/2010/main" val="317549708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1621953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8947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05000" y="6254750"/>
            <a:ext cx="1676400" cy="457200"/>
          </a:xfrm>
          <a:prstGeom prst="rect">
            <a:avLst/>
          </a:prstGeom>
          <a:ln/>
        </p:spPr>
        <p:txBody>
          <a:bodyPr lIns="91430" tIns="45716" rIns="91430" bIns="45716"/>
          <a:lstStyle>
            <a:lvl1pPr>
              <a:defRPr/>
            </a:lvl1pPr>
          </a:lstStyle>
          <a:p>
            <a:pPr defTabSz="914400" fontAlgn="base">
              <a:spcBef>
                <a:spcPct val="0"/>
              </a:spcBef>
              <a:spcAft>
                <a:spcPct val="0"/>
              </a:spcAft>
              <a:defRPr/>
            </a:pPr>
            <a:endParaRPr lang="en-US" altLang="en-US" sz="1600">
              <a:solidFill>
                <a:srgbClr val="000000"/>
              </a:solidFill>
            </a:endParaRPr>
          </a:p>
        </p:txBody>
      </p:sp>
      <p:sp>
        <p:nvSpPr>
          <p:cNvPr id="5" name="Rectangle 5"/>
          <p:cNvSpPr>
            <a:spLocks noGrp="1" noChangeArrowheads="1"/>
          </p:cNvSpPr>
          <p:nvPr>
            <p:ph type="ftr" sz="quarter" idx="11"/>
          </p:nvPr>
        </p:nvSpPr>
        <p:spPr>
          <a:xfrm>
            <a:off x="3806825" y="6254750"/>
            <a:ext cx="3051175" cy="457200"/>
          </a:xfrm>
          <a:prstGeom prst="rect">
            <a:avLst/>
          </a:prstGeom>
          <a:ln/>
        </p:spPr>
        <p:txBody>
          <a:bodyPr lIns="91430" tIns="45716" rIns="91430" bIns="45716"/>
          <a:lstStyle>
            <a:lvl1pPr>
              <a:defRPr/>
            </a:lvl1pPr>
          </a:lstStyle>
          <a:p>
            <a:pPr defTabSz="914400" fontAlgn="base">
              <a:spcBef>
                <a:spcPct val="0"/>
              </a:spcBef>
              <a:spcAft>
                <a:spcPct val="0"/>
              </a:spcAft>
              <a:defRPr/>
            </a:pPr>
            <a:endParaRPr lang="en-US" altLang="en-US" sz="1600">
              <a:solidFill>
                <a:srgbClr val="000000"/>
              </a:solidFill>
            </a:endParaRPr>
          </a:p>
        </p:txBody>
      </p:sp>
      <p:sp>
        <p:nvSpPr>
          <p:cNvPr id="6" name="Rectangle 6"/>
          <p:cNvSpPr>
            <a:spLocks noGrp="1" noChangeArrowheads="1"/>
          </p:cNvSpPr>
          <p:nvPr>
            <p:ph type="sldNum" sz="quarter" idx="12"/>
          </p:nvPr>
        </p:nvSpPr>
        <p:spPr>
          <a:xfrm>
            <a:off x="7091364" y="6248400"/>
            <a:ext cx="1676400" cy="457200"/>
          </a:xfrm>
          <a:prstGeom prst="rect">
            <a:avLst/>
          </a:prstGeom>
          <a:ln/>
        </p:spPr>
        <p:txBody>
          <a:bodyPr lIns="91430" tIns="45716" rIns="91430" bIns="45716"/>
          <a:lstStyle>
            <a:lvl1pPr>
              <a:defRPr/>
            </a:lvl1pPr>
          </a:lstStyle>
          <a:p>
            <a:pPr defTabSz="914400" fontAlgn="base">
              <a:spcBef>
                <a:spcPct val="0"/>
              </a:spcBef>
              <a:spcAft>
                <a:spcPct val="0"/>
              </a:spcAft>
              <a:defRPr/>
            </a:pPr>
            <a:fld id="{9C3E4F7C-35A2-4E39-B682-EBAA10FF68AB}" type="slidenum">
              <a:rPr lang="en-US" sz="1600">
                <a:solidFill>
                  <a:srgbClr val="000000"/>
                </a:solidFill>
              </a:rPr>
              <a:pPr defTabSz="914400" fontAlgn="base">
                <a:spcBef>
                  <a:spcPct val="0"/>
                </a:spcBef>
                <a:spcAft>
                  <a:spcPct val="0"/>
                </a:spcAft>
                <a:defRPr/>
              </a:pPr>
              <a:t>‹#›</a:t>
            </a:fld>
            <a:endParaRPr lang="en-US" sz="1600">
              <a:solidFill>
                <a:srgbClr val="000000"/>
              </a:solidFill>
            </a:endParaRPr>
          </a:p>
        </p:txBody>
      </p:sp>
      <p:sp>
        <p:nvSpPr>
          <p:cNvPr id="7" name="TextBox 6"/>
          <p:cNvSpPr txBox="1"/>
          <p:nvPr userDrawn="1"/>
        </p:nvSpPr>
        <p:spPr>
          <a:xfrm>
            <a:off x="8719603" y="6566446"/>
            <a:ext cx="213009" cy="155496"/>
          </a:xfrm>
          <a:prstGeom prst="rect">
            <a:avLst/>
          </a:prstGeom>
          <a:noFill/>
        </p:spPr>
        <p:txBody>
          <a:bodyPr vert="horz" wrap="none" lIns="0" tIns="0" rIns="0" bIns="0" rtlCol="0">
            <a:noAutofit/>
          </a:bodyPr>
          <a:lstStyle/>
          <a:p>
            <a:pPr defTabSz="914400" fontAlgn="base">
              <a:spcBef>
                <a:spcPct val="0"/>
              </a:spcBef>
              <a:spcAft>
                <a:spcPct val="0"/>
              </a:spcAft>
            </a:pPr>
            <a:fld id="{4C2F30D7-D35E-4F5F-9E52-119CEFE9053F}" type="slidenum">
              <a:rPr lang="en-US" sz="1000" smtClean="0">
                <a:solidFill>
                  <a:srgbClr val="000000"/>
                </a:solidFill>
              </a:rPr>
              <a:pPr defTabSz="914400" fontAlgn="base">
                <a:spcBef>
                  <a:spcPct val="0"/>
                </a:spcBef>
                <a:spcAft>
                  <a:spcPct val="0"/>
                </a:spcAft>
              </a:pPr>
              <a:t>‹#›</a:t>
            </a:fld>
            <a:endParaRPr lang="en-US" sz="1000">
              <a:solidFill>
                <a:srgbClr val="000000"/>
              </a:solidFill>
            </a:endParaRPr>
          </a:p>
        </p:txBody>
      </p:sp>
    </p:spTree>
    <p:extLst>
      <p:ext uri="{BB962C8B-B14F-4D97-AF65-F5344CB8AC3E}">
        <p14:creationId xmlns:p14="http://schemas.microsoft.com/office/powerpoint/2010/main" val="12368376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1447800" y="2209800"/>
            <a:ext cx="7696200"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defTabSz="914400" eaLnBrk="0" fontAlgn="base" hangingPunct="0">
              <a:spcBef>
                <a:spcPct val="0"/>
              </a:spcBef>
              <a:spcAft>
                <a:spcPct val="0"/>
              </a:spcAft>
              <a:defRPr/>
            </a:pPr>
            <a:endParaRPr lang="en-US" sz="1300" dirty="0">
              <a:solidFill>
                <a:srgbClr val="000054"/>
              </a:solidFill>
              <a:cs typeface="Arial" charset="0"/>
            </a:endParaRPr>
          </a:p>
        </p:txBody>
      </p:sp>
      <p:sp>
        <p:nvSpPr>
          <p:cNvPr id="4" name="Rectangle 17"/>
          <p:cNvSpPr>
            <a:spLocks noChangeArrowheads="1"/>
          </p:cNvSpPr>
          <p:nvPr userDrawn="1"/>
        </p:nvSpPr>
        <p:spPr bwMode="auto">
          <a:xfrm>
            <a:off x="13716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fontAlgn="base" hangingPunct="0">
              <a:spcBef>
                <a:spcPts val="800"/>
              </a:spcBef>
              <a:spcAft>
                <a:spcPct val="0"/>
              </a:spcAft>
            </a:pPr>
            <a:r>
              <a:rPr lang="en-US" altLang="en-US" sz="1200" b="1" dirty="0" smtClean="0">
                <a:solidFill>
                  <a:srgbClr val="070C51"/>
                </a:solidFill>
                <a:latin typeface="Calibri" pitchFamily="34" charset="0"/>
                <a:cs typeface="Calibri" pitchFamily="34" charset="0"/>
              </a:rPr>
              <a:t>CALIFORNIA DEPARTMENT OF EDUCATION</a:t>
            </a:r>
            <a:br>
              <a:rPr lang="en-US" altLang="en-US" sz="1200" b="1" dirty="0" smtClean="0">
                <a:solidFill>
                  <a:srgbClr val="070C51"/>
                </a:solidFill>
                <a:latin typeface="Calibri" pitchFamily="34" charset="0"/>
                <a:cs typeface="Calibri" pitchFamily="34" charset="0"/>
              </a:rPr>
            </a:br>
            <a:r>
              <a:rPr lang="en-US" altLang="en-US" sz="1200" dirty="0" smtClean="0">
                <a:solidFill>
                  <a:srgbClr val="070C51"/>
                </a:solidFill>
                <a:latin typeface="Calibri" pitchFamily="34" charset="0"/>
                <a:cs typeface="Calibri" pitchFamily="34" charset="0"/>
              </a:rPr>
              <a:t>Tom Torlakson, State Superintendent of Public Instruction</a:t>
            </a:r>
            <a:endParaRPr lang="en-US" altLang="en-US" sz="1400" b="1" dirty="0" smtClean="0">
              <a:solidFill>
                <a:srgbClr val="000000"/>
              </a:solidFill>
              <a:latin typeface="Calibri" pitchFamily="34" charset="0"/>
              <a:cs typeface="Calibri" pitchFamily="34" charset="0"/>
            </a:endParaRPr>
          </a:p>
        </p:txBody>
      </p:sp>
      <p:pic>
        <p:nvPicPr>
          <p:cNvPr id="5" name="Picture 41" descr="C:\Users\scoelab\AppData\Local\Microsoft\Windows\Temporary Internet Files\Content.IE5\N4SAVRRO\MP900439571[1].jpg"/>
          <p:cNvPicPr>
            <a:picLocks noChangeAspect="1" noChangeArrowheads="1"/>
          </p:cNvPicPr>
          <p:nvPr userDrawn="1"/>
        </p:nvPicPr>
        <p:blipFill>
          <a:blip r:embed="rId2"/>
          <a:srcRect/>
          <a:stretch>
            <a:fillRect/>
          </a:stretch>
        </p:blipFill>
        <p:spPr bwMode="auto">
          <a:xfrm>
            <a:off x="1219200" y="3636963"/>
            <a:ext cx="3135313"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MP900426501[1]"/>
          <p:cNvPicPr>
            <a:picLocks noChangeAspect="1" noChangeArrowheads="1"/>
          </p:cNvPicPr>
          <p:nvPr userDrawn="1"/>
        </p:nvPicPr>
        <p:blipFill>
          <a:blip r:embed="rId3"/>
          <a:srcRect/>
          <a:stretch>
            <a:fillRect/>
          </a:stretch>
        </p:blipFill>
        <p:spPr bwMode="auto">
          <a:xfrm>
            <a:off x="4354513" y="3636963"/>
            <a:ext cx="1924050"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MP900439561[1]"/>
          <p:cNvPicPr>
            <a:picLocks noChangeAspect="1" noChangeArrowheads="1"/>
          </p:cNvPicPr>
          <p:nvPr userDrawn="1"/>
        </p:nvPicPr>
        <p:blipFill>
          <a:blip r:embed="rId4"/>
          <a:srcRect/>
          <a:stretch>
            <a:fillRect/>
          </a:stretch>
        </p:blipFill>
        <p:spPr bwMode="auto">
          <a:xfrm>
            <a:off x="6278563" y="3636963"/>
            <a:ext cx="3144837" cy="1925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dirty="0" smtClean="0">
              <a:solidFill>
                <a:srgbClr val="000066"/>
              </a:solidFill>
              <a:cs typeface="Arial" charset="0"/>
            </a:endParaRPr>
          </a:p>
        </p:txBody>
      </p:sp>
      <p:pic>
        <p:nvPicPr>
          <p:cNvPr id="9" name="Picture 16" descr="Color-ppt3"/>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644796464"/>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D0D119D3-F816-4039-B248-1FE9E728FF96}" type="datetime1">
              <a:rPr lang="en-US" altLang="en-US" smtClean="0"/>
              <a:pPr>
                <a:defRPr/>
              </a:pPr>
              <a:t>3/6/2014</a:t>
            </a:fld>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54D0EF9-4BF2-434D-B7EE-3DA3BF1E23D3}" type="slidenum">
              <a:rPr lang="en-US" altLang="en-US"/>
              <a:pPr>
                <a:defRPr/>
              </a:pPr>
              <a:t>‹#›</a:t>
            </a:fld>
            <a:endParaRPr lang="en-US" altLang="en-US" dirty="0"/>
          </a:p>
        </p:txBody>
      </p:sp>
    </p:spTree>
    <p:extLst>
      <p:ext uri="{BB962C8B-B14F-4D97-AF65-F5344CB8AC3E}">
        <p14:creationId xmlns:p14="http://schemas.microsoft.com/office/powerpoint/2010/main" val="1536998177"/>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A649043F-ACA8-4A62-A52A-690B068F9E93}" type="datetime1">
              <a:rPr lang="en-US" altLang="en-US" smtClean="0"/>
              <a:pPr>
                <a:defRPr/>
              </a:pPr>
              <a:t>3/6/2014</a:t>
            </a:fld>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BEF51F0-54CD-4CB6-9978-18E335F55F00}" type="slidenum">
              <a:rPr lang="en-US" altLang="en-US"/>
              <a:pPr>
                <a:defRPr/>
              </a:pPr>
              <a:t>‹#›</a:t>
            </a:fld>
            <a:endParaRPr lang="en-US" altLang="en-US" dirty="0"/>
          </a:p>
        </p:txBody>
      </p:sp>
    </p:spTree>
    <p:extLst>
      <p:ext uri="{BB962C8B-B14F-4D97-AF65-F5344CB8AC3E}">
        <p14:creationId xmlns:p14="http://schemas.microsoft.com/office/powerpoint/2010/main" val="350207727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2225" y="1827213"/>
            <a:ext cx="3581400" cy="4114800"/>
          </a:xfrm>
        </p:spPr>
        <p:txBody>
          <a:bodyPr rtlCol="0">
            <a:normAutofit/>
          </a:bodyPr>
          <a:lstStyle/>
          <a:p>
            <a:pPr lvl="0"/>
            <a:endParaRPr lang="en-US" noProof="0" smtClean="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10070DB0-4354-4523-A9B2-47DFB786DC8F}" type="slidenum">
              <a:rPr lang="en-US"/>
              <a:pPr/>
              <a:t>‹#›</a:t>
            </a:fld>
            <a:endParaRPr lang="en-US"/>
          </a:p>
        </p:txBody>
      </p:sp>
    </p:spTree>
    <p:extLst>
      <p:ext uri="{BB962C8B-B14F-4D97-AF65-F5344CB8AC3E}">
        <p14:creationId xmlns:p14="http://schemas.microsoft.com/office/powerpoint/2010/main" val="95465368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A3A314A3-2928-4731-ADFF-A9065134B8FD}" type="datetime1">
              <a:rPr lang="en-US" altLang="en-US" smtClean="0"/>
              <a:pPr>
                <a:defRPr/>
              </a:pPr>
              <a:t>3/6/2014</a:t>
            </a:fld>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519D52A-7AF9-4A02-861C-ABD74C175E79}" type="slidenum">
              <a:rPr lang="en-US" altLang="en-US"/>
              <a:pPr>
                <a:defRPr/>
              </a:pPr>
              <a:t>‹#›</a:t>
            </a:fld>
            <a:endParaRPr lang="en-US" altLang="en-US" dirty="0"/>
          </a:p>
        </p:txBody>
      </p:sp>
    </p:spTree>
    <p:extLst>
      <p:ext uri="{BB962C8B-B14F-4D97-AF65-F5344CB8AC3E}">
        <p14:creationId xmlns:p14="http://schemas.microsoft.com/office/powerpoint/2010/main" val="2115251842"/>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A6FB87D1-DEDF-4A78-AAF9-19D0688CD1CC}" type="datetime1">
              <a:rPr lang="en-US" altLang="en-US" smtClean="0"/>
              <a:pPr>
                <a:defRPr/>
              </a:pPr>
              <a:t>3/6/2014</a:t>
            </a:fld>
            <a:endParaRPr lang="en-US" altLang="en-US" dirty="0"/>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9"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42D2654-4829-4D4B-9D10-E54132F22461}" type="slidenum">
              <a:rPr lang="en-US" altLang="en-US"/>
              <a:pPr>
                <a:defRPr/>
              </a:pPr>
              <a:t>‹#›</a:t>
            </a:fld>
            <a:endParaRPr lang="en-US" altLang="en-US" dirty="0"/>
          </a:p>
        </p:txBody>
      </p:sp>
    </p:spTree>
    <p:extLst>
      <p:ext uri="{BB962C8B-B14F-4D97-AF65-F5344CB8AC3E}">
        <p14:creationId xmlns:p14="http://schemas.microsoft.com/office/powerpoint/2010/main" val="405899516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6C77FAB6-EF51-4C63-BFE3-50B9A2856F05}" type="datetime1">
              <a:rPr lang="en-US" altLang="en-US" smtClean="0"/>
              <a:pPr>
                <a:defRPr/>
              </a:pPr>
              <a:t>3/6/2014</a:t>
            </a:fld>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89C7DC0-3AA9-4164-8FC1-CAF2375E7664}" type="slidenum">
              <a:rPr lang="en-US" altLang="en-US"/>
              <a:pPr>
                <a:defRPr/>
              </a:pPr>
              <a:t>‹#›</a:t>
            </a:fld>
            <a:endParaRPr lang="en-US" altLang="en-US" dirty="0"/>
          </a:p>
        </p:txBody>
      </p:sp>
    </p:spTree>
    <p:extLst>
      <p:ext uri="{BB962C8B-B14F-4D97-AF65-F5344CB8AC3E}">
        <p14:creationId xmlns:p14="http://schemas.microsoft.com/office/powerpoint/2010/main" val="303990521"/>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5D5EB476-19FE-4A96-AB10-16504EA4F116}" type="datetime1">
              <a:rPr lang="en-US" altLang="en-US" smtClean="0"/>
              <a:pPr>
                <a:defRPr/>
              </a:pPr>
              <a:t>3/6/2014</a:t>
            </a:fld>
            <a:endParaRPr lang="en-US" altLang="en-US" dirty="0"/>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61F2748-327B-49D2-BF5E-D48F6AF92CF7}" type="slidenum">
              <a:rPr lang="en-US" altLang="en-US"/>
              <a:pPr>
                <a:defRPr/>
              </a:pPr>
              <a:t>‹#›</a:t>
            </a:fld>
            <a:endParaRPr lang="en-US" altLang="en-US" dirty="0"/>
          </a:p>
        </p:txBody>
      </p:sp>
    </p:spTree>
    <p:extLst>
      <p:ext uri="{BB962C8B-B14F-4D97-AF65-F5344CB8AC3E}">
        <p14:creationId xmlns:p14="http://schemas.microsoft.com/office/powerpoint/2010/main" val="4035005139"/>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8A665DB8-BAAE-4D8D-B939-254D90C271B3}" type="datetime1">
              <a:rPr lang="en-US" altLang="en-US" smtClean="0"/>
              <a:pPr>
                <a:defRPr/>
              </a:pPr>
              <a:t>3/6/2014</a:t>
            </a:fld>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97B463D-1C43-4945-9589-1CC6C2E5362D}" type="slidenum">
              <a:rPr lang="en-US" altLang="en-US"/>
              <a:pPr>
                <a:defRPr/>
              </a:pPr>
              <a:t>‹#›</a:t>
            </a:fld>
            <a:endParaRPr lang="en-US" altLang="en-US" dirty="0"/>
          </a:p>
        </p:txBody>
      </p:sp>
    </p:spTree>
    <p:extLst>
      <p:ext uri="{BB962C8B-B14F-4D97-AF65-F5344CB8AC3E}">
        <p14:creationId xmlns:p14="http://schemas.microsoft.com/office/powerpoint/2010/main" val="2822388027"/>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8A70A899-2805-4BB5-A47F-8AF84BC3C439}" type="datetime1">
              <a:rPr lang="en-US" altLang="en-US" smtClean="0"/>
              <a:pPr>
                <a:defRPr/>
              </a:pPr>
              <a:t>3/6/2014</a:t>
            </a:fld>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3B9CCE3-F9F8-4717-9A26-17375E06C9DA}" type="slidenum">
              <a:rPr lang="en-US" altLang="en-US"/>
              <a:pPr>
                <a:defRPr/>
              </a:pPr>
              <a:t>‹#›</a:t>
            </a:fld>
            <a:endParaRPr lang="en-US" altLang="en-US" dirty="0"/>
          </a:p>
        </p:txBody>
      </p:sp>
    </p:spTree>
    <p:extLst>
      <p:ext uri="{BB962C8B-B14F-4D97-AF65-F5344CB8AC3E}">
        <p14:creationId xmlns:p14="http://schemas.microsoft.com/office/powerpoint/2010/main" val="82561932"/>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A090DC2C-52E2-49C9-A768-31575F77613B}" type="datetime1">
              <a:rPr lang="en-US" altLang="en-US" smtClean="0"/>
              <a:pPr>
                <a:defRPr/>
              </a:pPr>
              <a:t>3/6/2014</a:t>
            </a:fld>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AF5E86A-24FB-4C3C-9802-DE355309BD4E}" type="slidenum">
              <a:rPr lang="en-US" altLang="en-US"/>
              <a:pPr>
                <a:defRPr/>
              </a:pPr>
              <a:t>‹#›</a:t>
            </a:fld>
            <a:endParaRPr lang="en-US" altLang="en-US" dirty="0"/>
          </a:p>
        </p:txBody>
      </p:sp>
    </p:spTree>
    <p:extLst>
      <p:ext uri="{BB962C8B-B14F-4D97-AF65-F5344CB8AC3E}">
        <p14:creationId xmlns:p14="http://schemas.microsoft.com/office/powerpoint/2010/main" val="3530998893"/>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fld id="{3DAA7E54-1D71-4B38-B35F-04F24B94F760}" type="datetime1">
              <a:rPr lang="en-US" altLang="en-US" smtClean="0"/>
              <a:pPr>
                <a:defRPr/>
              </a:pPr>
              <a:t>3/6/2014</a:t>
            </a:fld>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51F9A99-8939-4AD1-BA35-B4E0438BB814}" type="slidenum">
              <a:rPr lang="en-US" altLang="en-US"/>
              <a:pPr>
                <a:defRPr/>
              </a:pPr>
              <a:t>‹#›</a:t>
            </a:fld>
            <a:endParaRPr lang="en-US" altLang="en-US" dirty="0"/>
          </a:p>
        </p:txBody>
      </p:sp>
    </p:spTree>
    <p:extLst>
      <p:ext uri="{BB962C8B-B14F-4D97-AF65-F5344CB8AC3E}">
        <p14:creationId xmlns:p14="http://schemas.microsoft.com/office/powerpoint/2010/main" val="3016209927"/>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0C3DD6-344A-4C59-851C-EFE0611A6C2E}" type="datetime1">
              <a:rPr lang="en-US"/>
              <a:pPr>
                <a:defRPr/>
              </a:pPr>
              <a:t>3/6/2014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2011 David T. Conley</a:t>
            </a:r>
          </a:p>
        </p:txBody>
      </p:sp>
      <p:sp>
        <p:nvSpPr>
          <p:cNvPr id="4" name="Slide Number Placeholder 5"/>
          <p:cNvSpPr>
            <a:spLocks noGrp="1"/>
          </p:cNvSpPr>
          <p:nvPr>
            <p:ph type="sldNum" sz="quarter" idx="12"/>
          </p:nvPr>
        </p:nvSpPr>
        <p:spPr/>
        <p:txBody>
          <a:bodyPr/>
          <a:lstStyle>
            <a:lvl1pPr>
              <a:defRPr/>
            </a:lvl1pPr>
          </a:lstStyle>
          <a:p>
            <a:pPr>
              <a:defRPr/>
            </a:pPr>
            <a:fld id="{2531C6F0-BC2B-4262-9477-FE31BFD2BBEC}" type="slidenum">
              <a:rPr lang="en-US"/>
              <a:pPr>
                <a:defRPr/>
              </a:pPr>
              <a:t>‹#›</a:t>
            </a:fld>
            <a:endParaRPr lang="en-US" dirty="0"/>
          </a:p>
        </p:txBody>
      </p:sp>
    </p:spTree>
    <p:extLst>
      <p:ext uri="{BB962C8B-B14F-4D97-AF65-F5344CB8AC3E}">
        <p14:creationId xmlns:p14="http://schemas.microsoft.com/office/powerpoint/2010/main" val="15094747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Section Start">
    <p:bg>
      <p:bgPr>
        <a:gradFill>
          <a:gsLst>
            <a:gs pos="0">
              <a:schemeClr val="bg1"/>
            </a:gs>
            <a:gs pos="100000">
              <a:srgbClr val="009644"/>
            </a:gs>
          </a:gsLst>
          <a:path path="circle">
            <a:fillToRect l="50000" t="50000" r="50000" b="50000"/>
          </a:path>
        </a:gradFill>
        <a:effectLst/>
      </p:bgPr>
    </p:bg>
    <p:spTree>
      <p:nvGrpSpPr>
        <p:cNvPr id="1" name=""/>
        <p:cNvGrpSpPr/>
        <p:nvPr/>
      </p:nvGrpSpPr>
      <p:grpSpPr>
        <a:xfrm>
          <a:off x="0" y="0"/>
          <a:ext cx="0" cy="0"/>
          <a:chOff x="0" y="0"/>
          <a:chExt cx="0" cy="0"/>
        </a:xfrm>
      </p:grpSpPr>
      <p:sp>
        <p:nvSpPr>
          <p:cNvPr id="2" name="Arc 1"/>
          <p:cNvSpPr/>
          <p:nvPr userDrawn="1"/>
        </p:nvSpPr>
        <p:spPr>
          <a:xfrm rot="10800000">
            <a:off x="8178800" y="-1266825"/>
            <a:ext cx="3282950" cy="2767013"/>
          </a:xfrm>
          <a:prstGeom prst="arc">
            <a:avLst>
              <a:gd name="adj1" fmla="val 17872487"/>
              <a:gd name="adj2" fmla="val 267595"/>
            </a:avLst>
          </a:prstGeom>
          <a:ln w="28575">
            <a:solidFill>
              <a:srgbClr val="009644">
                <a:alpha val="25000"/>
              </a:srgb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
        <p:nvSpPr>
          <p:cNvPr id="3" name="Arc 2"/>
          <p:cNvSpPr/>
          <p:nvPr userDrawn="1"/>
        </p:nvSpPr>
        <p:spPr>
          <a:xfrm rot="10800000">
            <a:off x="7499350" y="-1843088"/>
            <a:ext cx="4867275" cy="3598863"/>
          </a:xfrm>
          <a:prstGeom prst="arc">
            <a:avLst>
              <a:gd name="adj1" fmla="val 17661295"/>
              <a:gd name="adj2" fmla="val 15420"/>
            </a:avLst>
          </a:prstGeom>
          <a:ln w="60325">
            <a:solidFill>
              <a:srgbClr val="009644">
                <a:alpha val="25000"/>
              </a:srgb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
        <p:nvSpPr>
          <p:cNvPr id="4" name="Arc 3"/>
          <p:cNvSpPr/>
          <p:nvPr userDrawn="1"/>
        </p:nvSpPr>
        <p:spPr>
          <a:xfrm rot="10800000">
            <a:off x="7304088" y="-1905000"/>
            <a:ext cx="4867275" cy="3760788"/>
          </a:xfrm>
          <a:prstGeom prst="arc">
            <a:avLst>
              <a:gd name="adj1" fmla="val 17253912"/>
              <a:gd name="adj2" fmla="val 4666"/>
            </a:avLst>
          </a:prstGeom>
          <a:ln w="28575">
            <a:solidFill>
              <a:srgbClr val="009644">
                <a:alpha val="25000"/>
              </a:srgb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
        <p:nvSpPr>
          <p:cNvPr id="5" name="Arc 4"/>
          <p:cNvSpPr/>
          <p:nvPr userDrawn="1"/>
        </p:nvSpPr>
        <p:spPr>
          <a:xfrm>
            <a:off x="-3052763" y="5184775"/>
            <a:ext cx="3282951" cy="3043238"/>
          </a:xfrm>
          <a:prstGeom prst="arc">
            <a:avLst>
              <a:gd name="adj1" fmla="val 19890209"/>
              <a:gd name="adj2" fmla="val 344024"/>
            </a:avLst>
          </a:prstGeom>
          <a:ln w="28575">
            <a:solidFill>
              <a:schemeClr val="bg1">
                <a:alpha val="20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
        <p:nvSpPr>
          <p:cNvPr id="6" name="Arc 5"/>
          <p:cNvSpPr/>
          <p:nvPr userDrawn="1"/>
        </p:nvSpPr>
        <p:spPr>
          <a:xfrm>
            <a:off x="-3248025" y="4862513"/>
            <a:ext cx="4867275" cy="3959225"/>
          </a:xfrm>
          <a:prstGeom prst="arc">
            <a:avLst>
              <a:gd name="adj1" fmla="val 17584906"/>
              <a:gd name="adj2" fmla="val 15523"/>
            </a:avLst>
          </a:prstGeom>
          <a:ln w="28575">
            <a:solidFill>
              <a:schemeClr val="bg1">
                <a:alpha val="20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
        <p:nvSpPr>
          <p:cNvPr id="7" name="Arc 6"/>
          <p:cNvSpPr/>
          <p:nvPr userDrawn="1"/>
        </p:nvSpPr>
        <p:spPr>
          <a:xfrm>
            <a:off x="-3425825" y="4878388"/>
            <a:ext cx="4867275" cy="3959225"/>
          </a:xfrm>
          <a:prstGeom prst="arc">
            <a:avLst>
              <a:gd name="adj1" fmla="val 17899983"/>
              <a:gd name="adj2" fmla="val 15523"/>
            </a:avLst>
          </a:prstGeom>
          <a:ln w="50800">
            <a:solidFill>
              <a:schemeClr val="bg1">
                <a:alpha val="20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295697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orking Draft Text" hidden="1"/>
          <p:cNvSpPr txBox="1">
            <a:spLocks noChangeArrowheads="1"/>
          </p:cNvSpPr>
          <p:nvPr/>
        </p:nvSpPr>
        <p:spPr bwMode="gray">
          <a:xfrm>
            <a:off x="1398597" y="52764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dirty="0" smtClean="0">
                <a:solidFill>
                  <a:srgbClr val="000000"/>
                </a:solidFill>
                <a:latin typeface="Arial"/>
              </a:rPr>
              <a:t>WORKING DRAFT</a:t>
            </a:r>
          </a:p>
        </p:txBody>
      </p:sp>
      <p:sp>
        <p:nvSpPr>
          <p:cNvPr id="5" name="doc id"/>
          <p:cNvSpPr txBox="1">
            <a:spLocks noChangeArrowheads="1"/>
          </p:cNvSpPr>
          <p:nvPr/>
        </p:nvSpPr>
        <p:spPr bwMode="gray">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000000"/>
              </a:solidFill>
              <a:latin typeface="Arial"/>
            </a:endParaRPr>
          </a:p>
        </p:txBody>
      </p:sp>
      <p:sp>
        <p:nvSpPr>
          <p:cNvPr id="6" name="Working Draft" hidden="1"/>
          <p:cNvSpPr txBox="1">
            <a:spLocks noChangeArrowheads="1"/>
          </p:cNvSpPr>
          <p:nvPr/>
        </p:nvSpPr>
        <p:spPr bwMode="gray">
          <a:xfrm>
            <a:off x="1398597" y="686380"/>
            <a:ext cx="3101210"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latin typeface="Arial"/>
              </a:rPr>
              <a:t>Last Modified 04/25/2013 11:41 AM Eastern Standard Time</a:t>
            </a:r>
            <a:endParaRPr lang="en-US" sz="900" dirty="0" smtClean="0">
              <a:solidFill>
                <a:srgbClr val="000000"/>
              </a:solidFill>
              <a:latin typeface="Arial"/>
            </a:endParaRPr>
          </a:p>
        </p:txBody>
      </p:sp>
      <p:sp>
        <p:nvSpPr>
          <p:cNvPr id="7" name="Printed" hidden="1"/>
          <p:cNvSpPr txBox="1">
            <a:spLocks noChangeArrowheads="1"/>
          </p:cNvSpPr>
          <p:nvPr/>
        </p:nvSpPr>
        <p:spPr bwMode="gray">
          <a:xfrm>
            <a:off x="1398599" y="846735"/>
            <a:ext cx="2649768"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smtClean="0">
                <a:solidFill>
                  <a:srgbClr val="000000"/>
                </a:solidFill>
                <a:latin typeface="Arial"/>
              </a:rPr>
              <a:t>Printed 04/24/2013 1:15 PM Pacific Standard Time</a:t>
            </a:r>
            <a:endParaRPr lang="en-US" sz="900" dirty="0" smtClean="0">
              <a:solidFill>
                <a:srgbClr val="000000"/>
              </a:solidFill>
              <a:latin typeface="Arial"/>
            </a:endParaRPr>
          </a:p>
        </p:txBody>
      </p:sp>
      <p:grpSp>
        <p:nvGrpSpPr>
          <p:cNvPr id="8" name="McK Title Elements" hidden="1"/>
          <p:cNvGrpSpPr>
            <a:grpSpLocks/>
          </p:cNvGrpSpPr>
          <p:nvPr userDrawn="1"/>
        </p:nvGrpSpPr>
        <p:grpSpPr bwMode="gray">
          <a:xfrm>
            <a:off x="1398599" y="4873816"/>
            <a:ext cx="5225605" cy="1452912"/>
            <a:chOff x="1663" y="3242"/>
            <a:chExt cx="3226" cy="897"/>
          </a:xfrm>
        </p:grpSpPr>
        <p:sp>
          <p:nvSpPr>
            <p:cNvPr id="9" name="McK Document type"/>
            <p:cNvSpPr txBox="1">
              <a:spLocks noChangeArrowheads="1"/>
            </p:cNvSpPr>
            <p:nvPr/>
          </p:nvSpPr>
          <p:spPr bwMode="gray">
            <a:xfrm>
              <a:off x="1663" y="3242"/>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1663" y="3411"/>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0000"/>
                  </a:solidFill>
                  <a:latin typeface="Arial"/>
                </a:rPr>
                <a:t>Date</a:t>
              </a:r>
            </a:p>
          </p:txBody>
        </p:sp>
        <p:sp>
          <p:nvSpPr>
            <p:cNvPr id="11" name="McK Disclaimer"/>
            <p:cNvSpPr>
              <a:spLocks noChangeArrowheads="1"/>
            </p:cNvSpPr>
            <p:nvPr/>
          </p:nvSpPr>
          <p:spPr bwMode="gray">
            <a:xfrm>
              <a:off x="1663" y="3751"/>
              <a:ext cx="322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fontAlgn="base">
                <a:spcBef>
                  <a:spcPct val="0"/>
                </a:spcBef>
                <a:spcAft>
                  <a:spcPct val="0"/>
                </a:spcAft>
              </a:pPr>
              <a:r>
                <a:rPr lang="en-US" sz="1000" dirty="0" smtClean="0">
                  <a:solidFill>
                    <a:srgbClr val="000000"/>
                  </a:solidFill>
                </a:rPr>
                <a:t>Confidential - Proprietary and </a:t>
              </a:r>
              <a:r>
                <a:rPr lang="en-US" sz="1000" dirty="0" err="1" smtClean="0">
                  <a:solidFill>
                    <a:srgbClr val="000000"/>
                  </a:solidFill>
                </a:rPr>
                <a:t>Predecisional</a:t>
              </a:r>
              <a:r>
                <a:rPr lang="en-US" sz="1000" dirty="0" smtClean="0">
                  <a:solidFill>
                    <a:srgbClr val="000000"/>
                  </a:solidFill>
                </a:rPr>
                <a:t> Deliberative Communication</a:t>
              </a:r>
            </a:p>
            <a:p>
              <a:pPr fontAlgn="base">
                <a:spcBef>
                  <a:spcPct val="0"/>
                </a:spcBef>
                <a:spcAft>
                  <a:spcPct val="0"/>
                </a:spcAft>
              </a:pPr>
              <a:r>
                <a:rPr lang="en-US" sz="1000" dirty="0" smtClean="0">
                  <a:solidFill>
                    <a:srgbClr val="000000"/>
                  </a:solidFill>
                </a:rPr>
                <a:t>This document is related to the analysis and formulation of consortium policies and actions.  Distribution is not authorized without the express written consent of Smarter Balanced leadership or their designees.</a:t>
              </a:r>
              <a:endParaRPr lang="en-US" sz="1000" dirty="0">
                <a:solidFill>
                  <a:srgbClr val="000000"/>
                </a:solidFill>
              </a:endParaRPr>
            </a:p>
          </p:txBody>
        </p:sp>
      </p:grpSp>
      <p:sp>
        <p:nvSpPr>
          <p:cNvPr id="13314" name="Rectangle 1026"/>
          <p:cNvSpPr>
            <a:spLocks noGrp="1" noChangeArrowheads="1"/>
          </p:cNvSpPr>
          <p:nvPr>
            <p:ph type="ctrTitle"/>
          </p:nvPr>
        </p:nvSpPr>
        <p:spPr bwMode="gray">
          <a:xfrm>
            <a:off x="1398598" y="2023077"/>
            <a:ext cx="6670368" cy="507831"/>
          </a:xfrm>
          <a:prstGeom prst="rect">
            <a:avLst/>
          </a:prstGeom>
        </p:spPr>
        <p:txBody>
          <a:bodyPr/>
          <a:lstStyle>
            <a:lvl1pPr>
              <a:defRPr sz="3300" b="0"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1398599" y="3579725"/>
            <a:ext cx="6209389" cy="219820"/>
          </a:xfrm>
        </p:spPr>
        <p:txBody>
          <a:bodyPr wrap="square">
            <a:spAutoFit/>
          </a:bodyPr>
          <a:lstStyle>
            <a:lvl1pPr>
              <a:defRPr sz="1400" baseline="0">
                <a:latin typeface="+mj-lt"/>
                <a:ea typeface="+mj-ea"/>
              </a:defRPr>
            </a:lvl1pPr>
          </a:lstStyle>
          <a:p>
            <a:pPr lvl="0"/>
            <a:r>
              <a:rPr lang="en-US" noProof="0" smtClean="0"/>
              <a:t>Click to edit Master subtitle style</a:t>
            </a:r>
            <a:endParaRPr lang="en-US" noProof="0" dirty="0" smtClean="0"/>
          </a:p>
        </p:txBody>
      </p:sp>
      <p:pic>
        <p:nvPicPr>
          <p:cNvPr id="2457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631087" y="373637"/>
            <a:ext cx="2330950" cy="73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BottomPlaceholder"/>
          <p:cNvSpPr>
            <a:spLocks noChangeArrowheads="1"/>
          </p:cNvSpPr>
          <p:nvPr userDrawn="1"/>
        </p:nvSpPr>
        <p:spPr bwMode="gray">
          <a:xfrm>
            <a:off x="0" y="2"/>
            <a:ext cx="971904" cy="6859620"/>
          </a:xfrm>
          <a:prstGeom prst="rect">
            <a:avLst/>
          </a:prstGeom>
          <a:gradFill>
            <a:gsLst>
              <a:gs pos="0">
                <a:schemeClr val="accent3"/>
              </a:gs>
              <a:gs pos="100000">
                <a:schemeClr val="accent4"/>
              </a:gs>
              <a:gs pos="100000">
                <a:schemeClr val="accent4"/>
              </a:gs>
            </a:gsLst>
            <a:lin ang="5400000" scaled="0"/>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86" tIns="46643" rIns="93286" bIns="46643" anchor="ctr"/>
          <a:lstStyle/>
          <a:p>
            <a:pPr fontAlgn="base">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37189641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bwMode="gray">
          <a:xfrm>
            <a:off x="121490" y="234863"/>
            <a:ext cx="8794113" cy="298327"/>
          </a:xfrm>
        </p:spPr>
        <p:txBody>
          <a:bodyPr/>
          <a:lstStyle/>
          <a:p>
            <a:r>
              <a:rPr lang="en-US" smtClean="0"/>
              <a:t>Click to edit Master title style</a:t>
            </a:r>
            <a:endParaRPr lang="en-US"/>
          </a:p>
        </p:txBody>
      </p:sp>
    </p:spTree>
    <p:extLst>
      <p:ext uri="{BB962C8B-B14F-4D97-AF65-F5344CB8AC3E}">
        <p14:creationId xmlns:p14="http://schemas.microsoft.com/office/powerpoint/2010/main" val="313502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75749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2825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955321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2452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3930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AAE7E24-DB73-4797-9866-798276DAFC9C}" type="slidenum">
              <a:rPr lang="en-US" altLang="en-US"/>
              <a:pPr>
                <a:defRPr/>
              </a:pPr>
              <a:t>‹#›</a:t>
            </a:fld>
            <a:endParaRPr lang="en-US" altLang="en-US" dirty="0"/>
          </a:p>
        </p:txBody>
      </p:sp>
    </p:spTree>
    <p:extLst>
      <p:ext uri="{BB962C8B-B14F-4D97-AF65-F5344CB8AC3E}">
        <p14:creationId xmlns:p14="http://schemas.microsoft.com/office/powerpoint/2010/main" val="108520851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70499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28035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60708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33824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83573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390320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82760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1557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284899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9202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72EC2D2-A3BD-4793-8B6E-854D21E8242A}" type="slidenum">
              <a:rPr lang="en-US" altLang="en-US"/>
              <a:pPr>
                <a:defRPr/>
              </a:pPr>
              <a:t>‹#›</a:t>
            </a:fld>
            <a:endParaRPr lang="en-US" altLang="en-US" dirty="0"/>
          </a:p>
        </p:txBody>
      </p:sp>
    </p:spTree>
    <p:extLst>
      <p:ext uri="{BB962C8B-B14F-4D97-AF65-F5344CB8AC3E}">
        <p14:creationId xmlns:p14="http://schemas.microsoft.com/office/powerpoint/2010/main" val="31119073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5" name="Espace réservé du pied de page 4"/>
          <p:cNvSpPr>
            <a:spLocks noGrp="1"/>
          </p:cNvSpPr>
          <p:nvPr>
            <p:ph type="ftr" sz="quarter" idx="11"/>
          </p:nvPr>
        </p:nvSpPr>
        <p:spPr>
          <a:xfrm>
            <a:off x="3124201" y="6356350"/>
            <a:ext cx="2895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solidFill>
                  <a:srgbClr val="000000"/>
                </a:solidFill>
              </a:rPr>
              <a:pPr>
                <a:defRPr/>
              </a:pPr>
              <a:t>‹#›</a:t>
            </a:fld>
            <a:endParaRPr lang="fr-CA">
              <a:solidFill>
                <a:srgbClr val="000000"/>
              </a:solidFill>
            </a:endParaRPr>
          </a:p>
        </p:txBody>
      </p:sp>
    </p:spTree>
    <p:extLst>
      <p:ext uri="{BB962C8B-B14F-4D97-AF65-F5344CB8AC3E}">
        <p14:creationId xmlns:p14="http://schemas.microsoft.com/office/powerpoint/2010/main" val="1203153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628126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3053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90736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881369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2678411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25058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74390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7587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0515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1"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323DCB8-02BF-4500-A435-B5A83B8035E5}" type="slidenum">
              <a:rPr lang="en-US" altLang="en-US"/>
              <a:pPr>
                <a:defRPr/>
              </a:pPr>
              <a:t>‹#›</a:t>
            </a:fld>
            <a:endParaRPr lang="en-US" altLang="en-US" dirty="0"/>
          </a:p>
        </p:txBody>
      </p:sp>
    </p:spTree>
    <p:extLst>
      <p:ext uri="{BB962C8B-B14F-4D97-AF65-F5344CB8AC3E}">
        <p14:creationId xmlns:p14="http://schemas.microsoft.com/office/powerpoint/2010/main" val="365829696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695835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26259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997652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65842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23935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117961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5" name="Espace réservé du pied de page 4"/>
          <p:cNvSpPr>
            <a:spLocks noGrp="1"/>
          </p:cNvSpPr>
          <p:nvPr>
            <p:ph type="ftr" sz="quarter" idx="11"/>
          </p:nvPr>
        </p:nvSpPr>
        <p:spPr>
          <a:xfrm>
            <a:off x="3124201" y="6356350"/>
            <a:ext cx="2895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solidFill>
                  <a:srgbClr val="000000"/>
                </a:solidFill>
              </a:rPr>
              <a:pPr>
                <a:defRPr/>
              </a:pPr>
              <a:t>‹#›</a:t>
            </a:fld>
            <a:endParaRPr lang="fr-CA">
              <a:solidFill>
                <a:srgbClr val="000000"/>
              </a:solidFill>
            </a:endParaRPr>
          </a:p>
        </p:txBody>
      </p:sp>
    </p:spTree>
    <p:extLst>
      <p:ext uri="{BB962C8B-B14F-4D97-AF65-F5344CB8AC3E}">
        <p14:creationId xmlns:p14="http://schemas.microsoft.com/office/powerpoint/2010/main" val="25197189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01972785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6444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22889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68B2EC8-0FFC-4A16-A65B-23A02D104951}" type="slidenum">
              <a:rPr lang="en-US" altLang="en-US"/>
              <a:pPr>
                <a:defRPr/>
              </a:pPr>
              <a:t>‹#›</a:t>
            </a:fld>
            <a:endParaRPr lang="en-US" altLang="en-US" dirty="0"/>
          </a:p>
        </p:txBody>
      </p:sp>
    </p:spTree>
    <p:extLst>
      <p:ext uri="{BB962C8B-B14F-4D97-AF65-F5344CB8AC3E}">
        <p14:creationId xmlns:p14="http://schemas.microsoft.com/office/powerpoint/2010/main" val="4009762370"/>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73763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988516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88505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946721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775436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25389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965756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589197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0296544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42977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A735B57-E189-4CCB-9D15-68DACE8804DD}" type="slidenum">
              <a:rPr lang="en-US" altLang="en-US"/>
              <a:pPr>
                <a:defRPr/>
              </a:pPr>
              <a:t>‹#›</a:t>
            </a:fld>
            <a:endParaRPr lang="en-US" altLang="en-US" dirty="0"/>
          </a:p>
        </p:txBody>
      </p:sp>
    </p:spTree>
    <p:extLst>
      <p:ext uri="{BB962C8B-B14F-4D97-AF65-F5344CB8AC3E}">
        <p14:creationId xmlns:p14="http://schemas.microsoft.com/office/powerpoint/2010/main" val="329507843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6181279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373024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5" name="Espace réservé du pied de page 4"/>
          <p:cNvSpPr>
            <a:spLocks noGrp="1"/>
          </p:cNvSpPr>
          <p:nvPr>
            <p:ph type="ftr" sz="quarter" idx="11"/>
          </p:nvPr>
        </p:nvSpPr>
        <p:spPr>
          <a:xfrm>
            <a:off x="3124201" y="6356350"/>
            <a:ext cx="2895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solidFill>
                  <a:srgbClr val="000000"/>
                </a:solidFill>
              </a:rPr>
              <a:pPr>
                <a:defRPr/>
              </a:pPr>
              <a:t>‹#›</a:t>
            </a:fld>
            <a:endParaRPr lang="fr-CA">
              <a:solidFill>
                <a:srgbClr val="000000"/>
              </a:solidFill>
            </a:endParaRPr>
          </a:p>
        </p:txBody>
      </p:sp>
    </p:spTree>
    <p:extLst>
      <p:ext uri="{BB962C8B-B14F-4D97-AF65-F5344CB8AC3E}">
        <p14:creationId xmlns:p14="http://schemas.microsoft.com/office/powerpoint/2010/main" val="23847544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296104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2775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1469325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2296451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115537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85252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235108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87D6759-0F52-4BD0-961B-903AF4F615F8}" type="slidenum">
              <a:rPr lang="en-US" altLang="en-US"/>
              <a:pPr>
                <a:defRPr/>
              </a:pPr>
              <a:t>‹#›</a:t>
            </a:fld>
            <a:endParaRPr lang="en-US" altLang="en-US" dirty="0"/>
          </a:p>
        </p:txBody>
      </p:sp>
    </p:spTree>
    <p:extLst>
      <p:ext uri="{BB962C8B-B14F-4D97-AF65-F5344CB8AC3E}">
        <p14:creationId xmlns:p14="http://schemas.microsoft.com/office/powerpoint/2010/main" val="3194865266"/>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54806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566457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333227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15076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733574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752153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8487594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1854033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5" name="Espace réservé du pied de page 4"/>
          <p:cNvSpPr>
            <a:spLocks noGrp="1"/>
          </p:cNvSpPr>
          <p:nvPr>
            <p:ph type="ftr" sz="quarter" idx="11"/>
          </p:nvPr>
        </p:nvSpPr>
        <p:spPr>
          <a:xfrm>
            <a:off x="3124201" y="6356350"/>
            <a:ext cx="2895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solidFill>
                  <a:srgbClr val="000000"/>
                </a:solidFill>
              </a:rPr>
              <a:pPr>
                <a:defRPr/>
              </a:pPr>
              <a:t>‹#›</a:t>
            </a:fld>
            <a:endParaRPr lang="fr-CA">
              <a:solidFill>
                <a:srgbClr val="000000"/>
              </a:solidFill>
            </a:endParaRPr>
          </a:p>
        </p:txBody>
      </p:sp>
    </p:spTree>
    <p:extLst>
      <p:ext uri="{BB962C8B-B14F-4D97-AF65-F5344CB8AC3E}">
        <p14:creationId xmlns:p14="http://schemas.microsoft.com/office/powerpoint/2010/main" val="34067322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188288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A8BE08B-514A-4F88-9967-2288D4E97235}" type="slidenum">
              <a:rPr lang="en-US" altLang="en-US"/>
              <a:pPr>
                <a:defRPr/>
              </a:pPr>
              <a:t>‹#›</a:t>
            </a:fld>
            <a:endParaRPr lang="en-US" altLang="en-US" dirty="0"/>
          </a:p>
        </p:txBody>
      </p:sp>
    </p:spTree>
    <p:extLst>
      <p:ext uri="{BB962C8B-B14F-4D97-AF65-F5344CB8AC3E}">
        <p14:creationId xmlns:p14="http://schemas.microsoft.com/office/powerpoint/2010/main" val="901174150"/>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8047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789319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188086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65177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5357243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9" name="Slide Number Placeholder 8"/>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252264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5" name="Slide Number Placeholder 4"/>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174780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3" name="Footer Placeholder 2"/>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4" name="Slide Number Placeholder 3"/>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359192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831685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7" name="Slide Number Placeholder 6"/>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94781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0ADE352-5906-4CAB-B546-C5352A6FD962}" type="slidenum">
              <a:rPr lang="en-US" altLang="en-US"/>
              <a:pPr>
                <a:defRPr/>
              </a:pPr>
              <a:t>‹#›</a:t>
            </a:fld>
            <a:endParaRPr lang="en-US" altLang="en-US" dirty="0"/>
          </a:p>
        </p:txBody>
      </p:sp>
    </p:spTree>
    <p:extLst>
      <p:ext uri="{BB962C8B-B14F-4D97-AF65-F5344CB8AC3E}">
        <p14:creationId xmlns:p14="http://schemas.microsoft.com/office/powerpoint/2010/main" val="3155085797"/>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82316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1803570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9457276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198939"/>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07280"/>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6087797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5" name="Espace réservé du pied de page 4"/>
          <p:cNvSpPr>
            <a:spLocks noGrp="1"/>
          </p:cNvSpPr>
          <p:nvPr>
            <p:ph type="ftr" sz="quarter" idx="11"/>
          </p:nvPr>
        </p:nvSpPr>
        <p:spPr>
          <a:xfrm>
            <a:off x="3124201" y="6356350"/>
            <a:ext cx="2895600" cy="365125"/>
          </a:xfrm>
          <a:prstGeom prst="rect">
            <a:avLst/>
          </a:prstGeom>
        </p:spPr>
        <p:txBody>
          <a:bodyPr lIns="91430" tIns="45716" rIns="91430" bIns="45716"/>
          <a:lstStyle>
            <a:lvl1pPr>
              <a:defRPr/>
            </a:lvl1pPr>
          </a:lstStyle>
          <a:p>
            <a:pPr defTabSz="457152">
              <a:defRPr/>
            </a:pPr>
            <a:endParaRPr lang="fr-CA">
              <a:solidFill>
                <a:srgbClr val="63666A"/>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8FEE943-70E4-4D3E-825C-4798AC1A2B57}" type="slidenum">
              <a:rPr lang="fr-CA">
                <a:solidFill>
                  <a:srgbClr val="000000"/>
                </a:solidFill>
              </a:rPr>
              <a:pPr>
                <a:defRPr/>
              </a:pPr>
              <a:t>‹#›</a:t>
            </a:fld>
            <a:endParaRPr lang="fr-CA">
              <a:solidFill>
                <a:srgbClr val="000000"/>
              </a:solidFill>
            </a:endParaRPr>
          </a:p>
        </p:txBody>
      </p:sp>
    </p:spTree>
    <p:extLst>
      <p:ext uri="{BB962C8B-B14F-4D97-AF65-F5344CB8AC3E}">
        <p14:creationId xmlns:p14="http://schemas.microsoft.com/office/powerpoint/2010/main" val="40226857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1F497D"/>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6456425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457200" y="204788"/>
            <a:ext cx="8229600" cy="304800"/>
          </a:xfrm>
          <a:prstGeom prst="rect">
            <a:avLst/>
          </a:prstGeom>
          <a:gradFill rotWithShape="0">
            <a:gsLst>
              <a:gs pos="0">
                <a:srgbClr val="2F4D71"/>
              </a:gs>
              <a:gs pos="100000">
                <a:srgbClr val="4F81BD"/>
              </a:gs>
            </a:gsLst>
            <a:lin ang="2700000" scaled="1"/>
          </a:gradFill>
          <a:ln>
            <a:noFill/>
          </a:ln>
          <a:extLst/>
        </p:spPr>
        <p:txBody>
          <a:bodyPr lIns="91430" tIns="45716" rIns="91430" bIns="4571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ts val="200"/>
              </a:spcBef>
              <a:spcAft>
                <a:spcPts val="1000"/>
              </a:spcAft>
              <a:defRPr/>
            </a:pPr>
            <a:r>
              <a:rPr lang="en-US" sz="1300" b="1" dirty="0" smtClean="0">
                <a:solidFill>
                  <a:srgbClr val="FFFFFF"/>
                </a:solidFill>
                <a:latin typeface="Garamond" charset="0"/>
              </a:rPr>
              <a:t>ESEA Flexibility</a:t>
            </a:r>
            <a:r>
              <a:rPr lang="en-US" sz="800" dirty="0" smtClean="0">
                <a:solidFill>
                  <a:srgbClr val="FFFFFF"/>
                </a:solidFill>
                <a:latin typeface="Garamond" charset="0"/>
              </a:rPr>
              <a:t>			 		</a:t>
            </a:r>
            <a:r>
              <a:rPr lang="en-US" sz="1300" dirty="0" smtClean="0">
                <a:solidFill>
                  <a:srgbClr val="FFFFFF"/>
                </a:solidFill>
                <a:latin typeface="Garamond" charset="0"/>
              </a:rPr>
              <a:t>         	</a:t>
            </a:r>
            <a:endParaRPr lang="en-US" sz="1300" b="1" dirty="0" smtClean="0">
              <a:solidFill>
                <a:prstClr val="black"/>
              </a:solidFill>
            </a:endParaRPr>
          </a:p>
        </p:txBody>
      </p:sp>
      <p:sp>
        <p:nvSpPr>
          <p:cNvPr id="5" name="Rectangle 2"/>
          <p:cNvSpPr>
            <a:spLocks noChangeArrowheads="1"/>
          </p:cNvSpPr>
          <p:nvPr userDrawn="1"/>
        </p:nvSpPr>
        <p:spPr bwMode="auto">
          <a:xfrm>
            <a:off x="457200" y="554037"/>
            <a:ext cx="8229600" cy="55562"/>
          </a:xfrm>
          <a:prstGeom prst="rect">
            <a:avLst/>
          </a:prstGeom>
          <a:gradFill rotWithShape="1">
            <a:gsLst>
              <a:gs pos="0">
                <a:srgbClr val="95B3D7"/>
              </a:gs>
              <a:gs pos="100000">
                <a:srgbClr val="B8CC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fontAlgn="base">
              <a:spcBef>
                <a:spcPct val="0"/>
              </a:spcBef>
              <a:spcAft>
                <a:spcPct val="0"/>
              </a:spcAft>
            </a:pPr>
            <a:endParaRPr lang="en-US" smtClean="0">
              <a:solidFill>
                <a:prstClr val="black"/>
              </a:solidFill>
              <a:ea typeface="MS PGothic" pitchFamily="34" charset="-128"/>
              <a:cs typeface="Arial" pitchFamily="34" charset="0"/>
            </a:endParaRPr>
          </a:p>
        </p:txBody>
      </p:sp>
      <p:sp>
        <p:nvSpPr>
          <p:cNvPr id="3" name="Content Placeholder 2"/>
          <p:cNvSpPr>
            <a:spLocks noGrp="1"/>
          </p:cNvSpPr>
          <p:nvPr>
            <p:ph idx="1"/>
          </p:nvPr>
        </p:nvSpPr>
        <p:spPr>
          <a:xfrm>
            <a:off x="457200" y="1828801"/>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3213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1"/>
          <p:cNvSpPr>
            <a:spLocks noGrp="1"/>
          </p:cNvSpPr>
          <p:nvPr>
            <p:ph type="ctrTitle"/>
          </p:nvPr>
        </p:nvSpPr>
        <p:spPr>
          <a:xfrm>
            <a:off x="493776" y="344779"/>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lvl1pPr>
              <a:defRPr sz="1600">
                <a:solidFill>
                  <a:schemeClr val="tx2"/>
                </a:solidFill>
                <a:latin typeface="Arial" pitchFamily="34" charset="0"/>
                <a:cs typeface="Arial" pitchFamily="34" charset="0"/>
              </a:defRPr>
            </a:lvl1pPr>
          </a:lstStyle>
          <a:p>
            <a:pPr defTabSz="457152"/>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100">
                <a:latin typeface="Arial" pitchFamily="34" charset="0"/>
                <a:cs typeface="Arial" pitchFamily="34" charset="0"/>
              </a:defRPr>
            </a:lvl1pPr>
          </a:lstStyle>
          <a:p>
            <a:fld id="{B0BF9025-D128-CC4B-B075-F0A35CC9F153}"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3"/>
          </p:nvPr>
        </p:nvSpPr>
        <p:spPr>
          <a:xfrm>
            <a:off x="1387475" y="4733926"/>
            <a:ext cx="7299325" cy="967628"/>
          </a:xfrm>
        </p:spPr>
        <p:txBody>
          <a:bodyPr>
            <a:noAutofit/>
          </a:bodyPr>
          <a:lstStyle>
            <a:lvl1pPr marL="0" indent="0" algn="r">
              <a:buNone/>
              <a:defRPr sz="2400" b="0">
                <a:solidFill>
                  <a:schemeClr val="tx2"/>
                </a:solidFill>
              </a:defRPr>
            </a:lvl1pPr>
            <a:lvl2pPr marL="457152" indent="0">
              <a:buNone/>
              <a:defRPr/>
            </a:lvl2pPr>
            <a:lvl3pPr marL="914303" indent="0">
              <a:buNone/>
              <a:defRPr/>
            </a:lvl3pPr>
            <a:lvl4pPr marL="1371455" indent="0">
              <a:buNone/>
              <a:defRPr/>
            </a:lvl4pPr>
            <a:lvl5pPr marL="1828606"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124032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defTabSz="457152"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152" indent="-457152" algn="l" defTabSz="457152"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95890" y="6417909"/>
            <a:ext cx="2133600" cy="365125"/>
          </a:xfrm>
        </p:spPr>
        <p:txBody>
          <a:bodyPr/>
          <a:lstStyle>
            <a:lvl1pPr>
              <a:defRPr sz="900">
                <a:latin typeface="Arial" pitchFamily="34" charset="0"/>
                <a:cs typeface="Arial" pitchFamily="34" charset="0"/>
              </a:defRPr>
            </a:lvl1pPr>
          </a:lstStyle>
          <a:p>
            <a:r>
              <a:rPr lang="en-US" dirty="0" smtClean="0">
                <a:solidFill>
                  <a:srgbClr val="000000"/>
                </a:solidFill>
              </a:rPr>
              <a:t>Page </a:t>
            </a:r>
            <a:fld id="{8EE25981-F994-48C1-AACC-4E19E384D26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324431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lIns="91430" tIns="45716" rIns="91430" bIns="45716"/>
          <a:lstStyle/>
          <a:p>
            <a:pPr defTabSz="457152"/>
            <a:endParaRPr lang="en-US" dirty="0">
              <a:solidFill>
                <a:srgbClr val="63666A"/>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lIns="91430" tIns="45716" rIns="91430" bIns="45716"/>
          <a:lstStyle/>
          <a:p>
            <a:pPr defTabSz="457152"/>
            <a:endParaRPr lang="en-US" dirty="0">
              <a:solidFill>
                <a:srgbClr val="63666A"/>
              </a:solidFill>
            </a:endParaRPr>
          </a:p>
        </p:txBody>
      </p:sp>
      <p:sp>
        <p:nvSpPr>
          <p:cNvPr id="6" name="Slide Number Placeholder 5"/>
          <p:cNvSpPr>
            <a:spLocks noGrp="1"/>
          </p:cNvSpPr>
          <p:nvPr>
            <p:ph type="sldNum" sz="quarter" idx="12"/>
          </p:nvPr>
        </p:nvSpPr>
        <p:spPr/>
        <p:txBody>
          <a:bodyPr/>
          <a:lstStyle/>
          <a:p>
            <a:fld id="{B0BF9025-D128-CC4B-B075-F0A35CC9F153}" type="slidenum">
              <a:rPr lang="en-US" smtClean="0">
                <a:solidFill>
                  <a:srgbClr val="000000"/>
                </a:solidFill>
              </a:rPr>
              <a:pPr/>
              <a:t>‹#›</a:t>
            </a:fld>
            <a:endParaRPr lang="en-US" dirty="0">
              <a:solidFill>
                <a:srgbClr val="000000"/>
              </a:solidFill>
            </a:endParaRPr>
          </a:p>
        </p:txBody>
      </p:sp>
      <p:sp>
        <p:nvSpPr>
          <p:cNvPr id="8" name="Title 1"/>
          <p:cNvSpPr>
            <a:spLocks noGrp="1"/>
          </p:cNvSpPr>
          <p:nvPr>
            <p:ph type="ctrTitle"/>
          </p:nvPr>
        </p:nvSpPr>
        <p:spPr>
          <a:xfrm>
            <a:off x="749808" y="1261873"/>
            <a:ext cx="8110729"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9"/>
            <a:ext cx="8110729" cy="871373"/>
          </a:xfrm>
        </p:spPr>
        <p:txBody>
          <a:bodyPr>
            <a:normAutofit/>
          </a:bodyPr>
          <a:lstStyle>
            <a:lvl1pPr marL="0" indent="0" algn="r">
              <a:buNone/>
              <a:defRPr sz="2800">
                <a:solidFill>
                  <a:schemeClr val="tx2"/>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78212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2.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jpe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5.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14.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3.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image" Target="../media/image6.emf"/><Relationship Id="rId5" Type="http://schemas.openxmlformats.org/officeDocument/2006/relationships/theme" Target="../theme/theme2.xml"/><Relationship Id="rId15" Type="http://schemas.openxmlformats.org/officeDocument/2006/relationships/tags" Target="../tags/tag9.xml"/><Relationship Id="rId23" Type="http://schemas.openxmlformats.org/officeDocument/2006/relationships/oleObject" Target="../embeddings/oleObject1.bin"/><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16.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8.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8.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8.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8.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6.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8.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image" Target="../media/image8.jpeg"/><Relationship Id="rId2" Type="http://schemas.openxmlformats.org/officeDocument/2006/relationships/slideLayout" Target="../slideLayouts/slideLayout98.xml"/><Relationship Id="rId16" Type="http://schemas.openxmlformats.org/officeDocument/2006/relationships/theme" Target="../theme/theme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slideLayout" Target="../slideLayouts/slideLayout114.xml"/><Relationship Id="rId21" Type="http://schemas.openxmlformats.org/officeDocument/2006/relationships/tags" Target="../tags/tag30.xml"/><Relationship Id="rId7" Type="http://schemas.openxmlformats.org/officeDocument/2006/relationships/vmlDrawing" Target="../drawings/vmlDrawing2.v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6.emf"/><Relationship Id="rId2" Type="http://schemas.openxmlformats.org/officeDocument/2006/relationships/slideLayout" Target="../slideLayouts/slideLayout113.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slideLayout" Target="../slideLayouts/slideLayout112.xml"/><Relationship Id="rId6" Type="http://schemas.openxmlformats.org/officeDocument/2006/relationships/theme" Target="../theme/theme9.xml"/><Relationship Id="rId11" Type="http://schemas.openxmlformats.org/officeDocument/2006/relationships/tags" Target="../tags/tag20.xml"/><Relationship Id="rId24" Type="http://schemas.openxmlformats.org/officeDocument/2006/relationships/oleObject" Target="../embeddings/oleObject2.bin"/><Relationship Id="rId5" Type="http://schemas.openxmlformats.org/officeDocument/2006/relationships/slideLayout" Target="../slideLayouts/slideLayout116.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slideLayout" Target="../slideLayouts/slideLayout115.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1"/>
            <a:ext cx="9144000" cy="6858000"/>
          </a:xfrm>
          <a:prstGeom prst="rect">
            <a:avLst/>
          </a:prstGeom>
          <a:solidFill>
            <a:srgbClr val="FEEDE2">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nchor="ctr"/>
          <a:lstStyle/>
          <a:p>
            <a:pPr algn="ctr" eaLnBrk="0" fontAlgn="base" hangingPunct="0">
              <a:spcBef>
                <a:spcPct val="0"/>
              </a:spcBef>
              <a:spcAft>
                <a:spcPct val="0"/>
              </a:spcAft>
            </a:pPr>
            <a:endParaRPr lang="en-US" altLang="en-US" sz="1300" smtClean="0">
              <a:solidFill>
                <a:srgbClr val="000054"/>
              </a:solidFill>
              <a:latin typeface="Calibri" pitchFamily="34" charset="0"/>
              <a:cs typeface="Calibri" pitchFamily="34" charset="0"/>
            </a:endParaRPr>
          </a:p>
        </p:txBody>
      </p:sp>
      <p:sp>
        <p:nvSpPr>
          <p:cNvPr id="1027" name="Rectangle 2"/>
          <p:cNvSpPr>
            <a:spLocks noGrp="1" noChangeArrowheads="1"/>
          </p:cNvSpPr>
          <p:nvPr userDrawn="1">
            <p:ph type="title"/>
          </p:nvPr>
        </p:nvSpPr>
        <p:spPr bwMode="auto">
          <a:xfrm>
            <a:off x="1905000" y="609600"/>
            <a:ext cx="68580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userDrawn="1">
            <p:ph type="body" idx="1"/>
          </p:nvPr>
        </p:nvSpPr>
        <p:spPr bwMode="auto">
          <a:xfrm>
            <a:off x="1905000" y="1981200"/>
            <a:ext cx="685800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userDrawn="1">
            <p:ph type="dt" sz="half" idx="2"/>
          </p:nvPr>
        </p:nvSpPr>
        <p:spPr bwMode="auto">
          <a:xfrm>
            <a:off x="1905000" y="6254750"/>
            <a:ext cx="1676400" cy="457200"/>
          </a:xfrm>
          <a:prstGeom prst="rect">
            <a:avLst/>
          </a:prstGeom>
          <a:noFill/>
          <a:ln>
            <a:noFill/>
          </a:ln>
          <a:effectLst/>
          <a:extLst/>
        </p:spPr>
        <p:txBody>
          <a:bodyPr vert="horz" wrap="square" lIns="91430" tIns="45716" rIns="91430" bIns="45716" numCol="1" anchor="t" anchorCtr="0" compatLnSpc="1">
            <a:prstTxWarp prst="textNoShape">
              <a:avLst/>
            </a:prstTxWarp>
          </a:bodyPr>
          <a:lstStyle>
            <a:lvl1pPr eaLnBrk="0" hangingPunct="0">
              <a:defRPr sz="1400">
                <a:solidFill>
                  <a:srgbClr val="000000"/>
                </a:solidFill>
                <a:latin typeface="Calibri" pitchFamily="34" charset="0"/>
                <a:cs typeface="Calibri" pitchFamily="34" charset="0"/>
              </a:defRPr>
            </a:lvl1pPr>
          </a:lstStyle>
          <a:p>
            <a:pPr fontAlgn="base">
              <a:spcBef>
                <a:spcPct val="0"/>
              </a:spcBef>
              <a:spcAft>
                <a:spcPct val="0"/>
              </a:spcAft>
              <a:defRPr/>
            </a:pPr>
            <a:endParaRPr lang="en-US" altLang="en-US" dirty="0"/>
          </a:p>
        </p:txBody>
      </p:sp>
      <p:sp>
        <p:nvSpPr>
          <p:cNvPr id="3" name="Rectangle 5"/>
          <p:cNvSpPr>
            <a:spLocks noGrp="1" noChangeArrowheads="1"/>
          </p:cNvSpPr>
          <p:nvPr userDrawn="1">
            <p:ph type="ftr" sz="quarter" idx="3"/>
          </p:nvPr>
        </p:nvSpPr>
        <p:spPr bwMode="auto">
          <a:xfrm>
            <a:off x="3806825" y="6254750"/>
            <a:ext cx="3051175" cy="457200"/>
          </a:xfrm>
          <a:prstGeom prst="rect">
            <a:avLst/>
          </a:prstGeom>
          <a:noFill/>
          <a:ln>
            <a:noFill/>
          </a:ln>
          <a:effectLst/>
          <a:extLst/>
        </p:spPr>
        <p:txBody>
          <a:bodyPr vert="horz" wrap="square" lIns="91430" tIns="45716" rIns="91430" bIns="45716" numCol="1" anchor="t" anchorCtr="0" compatLnSpc="1">
            <a:prstTxWarp prst="textNoShape">
              <a:avLst/>
            </a:prstTxWarp>
          </a:bodyPr>
          <a:lstStyle>
            <a:lvl1pPr algn="ctr" eaLnBrk="0" hangingPunct="0">
              <a:defRPr sz="1400">
                <a:solidFill>
                  <a:srgbClr val="000000"/>
                </a:solidFill>
                <a:latin typeface="Calibri" pitchFamily="34" charset="0"/>
                <a:cs typeface="Calibri"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userDrawn="1">
            <p:ph type="sldNum" sz="quarter" idx="4"/>
          </p:nvPr>
        </p:nvSpPr>
        <p:spPr bwMode="auto">
          <a:xfrm>
            <a:off x="7091364" y="6248400"/>
            <a:ext cx="1676400" cy="457200"/>
          </a:xfrm>
          <a:prstGeom prst="rect">
            <a:avLst/>
          </a:prstGeom>
          <a:noFill/>
          <a:ln>
            <a:noFill/>
          </a:ln>
          <a:effectLst/>
          <a:extLst/>
        </p:spPr>
        <p:txBody>
          <a:bodyPr vert="horz" wrap="square" lIns="91430" tIns="45716" rIns="91430" bIns="45716" numCol="1" anchor="t" anchorCtr="0" compatLnSpc="1">
            <a:prstTxWarp prst="textNoShape">
              <a:avLst/>
            </a:prstTxWarp>
          </a:bodyPr>
          <a:lstStyle>
            <a:lvl1pPr algn="r" eaLnBrk="0" hangingPunct="0">
              <a:defRPr sz="1400">
                <a:solidFill>
                  <a:srgbClr val="000000"/>
                </a:solidFill>
                <a:latin typeface="Calibri" pitchFamily="34" charset="0"/>
                <a:cs typeface="Calibri" pitchFamily="34" charset="0"/>
              </a:defRPr>
            </a:lvl1pPr>
          </a:lstStyle>
          <a:p>
            <a:pPr fontAlgn="base">
              <a:spcBef>
                <a:spcPct val="0"/>
              </a:spcBef>
              <a:spcAft>
                <a:spcPct val="0"/>
              </a:spcAft>
              <a:defRPr/>
            </a:pPr>
            <a:fld id="{6A952256-3304-44B9-B535-64395D0782E3}" type="slidenum">
              <a:rPr lang="en-US" altLang="en-US"/>
              <a:pPr fontAlgn="base">
                <a:spcBef>
                  <a:spcPct val="0"/>
                </a:spcBef>
                <a:spcAft>
                  <a:spcPct val="0"/>
                </a:spcAft>
                <a:defRPr/>
              </a:pPr>
              <a:t>‹#›</a:t>
            </a:fld>
            <a:endParaRPr lang="en-US" altLang="en-US" dirty="0"/>
          </a:p>
        </p:txBody>
      </p:sp>
      <p:sp>
        <p:nvSpPr>
          <p:cNvPr id="1032" name="Rectangle 9"/>
          <p:cNvSpPr>
            <a:spLocks noChangeArrowheads="1"/>
          </p:cNvSpPr>
          <p:nvPr userDrawn="1"/>
        </p:nvSpPr>
        <p:spPr bwMode="auto">
          <a:xfrm rot="5400000" flipV="1">
            <a:off x="-2624931"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fontAlgn="base">
              <a:spcBef>
                <a:spcPct val="0"/>
              </a:spcBef>
              <a:spcAft>
                <a:spcPct val="0"/>
              </a:spcAft>
            </a:pPr>
            <a:endParaRPr lang="en-US" smtClean="0">
              <a:solidFill>
                <a:srgbClr val="000066"/>
              </a:solidFill>
              <a:cs typeface="Arial" charset="0"/>
            </a:endParaRPr>
          </a:p>
        </p:txBody>
      </p:sp>
      <p:pic>
        <p:nvPicPr>
          <p:cNvPr id="1033" name="Picture 10" descr="Color-ppt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1"/>
          <p:cNvSpPr>
            <a:spLocks noChangeArrowheads="1"/>
          </p:cNvSpPr>
          <p:nvPr userDrawn="1"/>
        </p:nvSpPr>
        <p:spPr bwMode="auto">
          <a:xfrm>
            <a:off x="76201" y="1752599"/>
            <a:ext cx="15240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p>
            <a:pPr algn="ctr" eaLnBrk="0" fontAlgn="base" hangingPunct="0">
              <a:spcBef>
                <a:spcPct val="0"/>
              </a:spcBef>
              <a:spcAft>
                <a:spcPct val="0"/>
              </a:spcAft>
            </a:pPr>
            <a:r>
              <a:rPr lang="en-US" altLang="en-US" sz="1100" b="1" smtClean="0">
                <a:solidFill>
                  <a:srgbClr val="070C51"/>
                </a:solidFill>
                <a:latin typeface="Calibri" pitchFamily="34" charset="0"/>
                <a:cs typeface="Calibri" pitchFamily="34" charset="0"/>
              </a:rPr>
              <a:t>TOM TORLAKSON</a:t>
            </a:r>
            <a:br>
              <a:rPr lang="en-US" altLang="en-US" sz="1100" b="1" smtClean="0">
                <a:solidFill>
                  <a:srgbClr val="070C51"/>
                </a:solidFill>
                <a:latin typeface="Calibri" pitchFamily="34" charset="0"/>
                <a:cs typeface="Calibri" pitchFamily="34" charset="0"/>
              </a:rPr>
            </a:br>
            <a:r>
              <a:rPr lang="en-US" altLang="en-US" sz="1000" smtClean="0">
                <a:solidFill>
                  <a:srgbClr val="070C51"/>
                </a:solidFill>
                <a:latin typeface="Calibri" pitchFamily="34" charset="0"/>
                <a:cs typeface="Calibri" pitchFamily="34" charset="0"/>
              </a:rPr>
              <a:t>State Superintendent </a:t>
            </a:r>
            <a:br>
              <a:rPr lang="en-US" altLang="en-US" sz="1000" smtClean="0">
                <a:solidFill>
                  <a:srgbClr val="070C51"/>
                </a:solidFill>
                <a:latin typeface="Calibri" pitchFamily="34" charset="0"/>
                <a:cs typeface="Calibri" pitchFamily="34" charset="0"/>
              </a:rPr>
            </a:br>
            <a:r>
              <a:rPr lang="en-US" altLang="en-US" sz="1000" smtClean="0">
                <a:solidFill>
                  <a:srgbClr val="070C51"/>
                </a:solidFill>
                <a:latin typeface="Calibri" pitchFamily="34" charset="0"/>
                <a:cs typeface="Calibri" pitchFamily="34" charset="0"/>
              </a:rPr>
              <a:t>of Public Instruction</a:t>
            </a:r>
            <a:endParaRPr lang="en-US" altLang="en-US" sz="540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0742064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826" r:id="rId12"/>
  </p:sldLayoutIdLst>
  <p:transition spd="med">
    <p:fade/>
  </p:transition>
  <p:hf hdr="0" dt="0"/>
  <p:txStyles>
    <p:titleStyle>
      <a:lvl1pPr algn="ctr" rtl="0" eaLnBrk="0" fontAlgn="base" hangingPunct="0">
        <a:spcBef>
          <a:spcPct val="0"/>
        </a:spcBef>
        <a:spcAft>
          <a:spcPct val="0"/>
        </a:spcAft>
        <a:defRPr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4400">
          <a:solidFill>
            <a:schemeClr val="tx2"/>
          </a:solidFill>
          <a:latin typeface="Calibri" pitchFamily="34" charset="0"/>
          <a:cs typeface="Calibri" pitchFamily="34" charset="0"/>
        </a:defRPr>
      </a:lvl2pPr>
      <a:lvl3pPr algn="ctr" rtl="0" eaLnBrk="0" fontAlgn="base" hangingPunct="0">
        <a:spcBef>
          <a:spcPct val="0"/>
        </a:spcBef>
        <a:spcAft>
          <a:spcPct val="0"/>
        </a:spcAft>
        <a:defRPr sz="4400">
          <a:solidFill>
            <a:schemeClr val="tx2"/>
          </a:solidFill>
          <a:latin typeface="Calibri" pitchFamily="34" charset="0"/>
          <a:cs typeface="Calibri" pitchFamily="34" charset="0"/>
        </a:defRPr>
      </a:lvl3pPr>
      <a:lvl4pPr algn="ctr" rtl="0" eaLnBrk="0" fontAlgn="base" hangingPunct="0">
        <a:spcBef>
          <a:spcPct val="0"/>
        </a:spcBef>
        <a:spcAft>
          <a:spcPct val="0"/>
        </a:spcAft>
        <a:defRPr sz="4400">
          <a:solidFill>
            <a:schemeClr val="tx2"/>
          </a:solidFill>
          <a:latin typeface="Calibri" pitchFamily="34" charset="0"/>
          <a:cs typeface="Calibri" pitchFamily="34" charset="0"/>
        </a:defRPr>
      </a:lvl4pPr>
      <a:lvl5pPr algn="ctr" rtl="0" eaLnBrk="0" fontAlgn="base" hangingPunct="0">
        <a:spcBef>
          <a:spcPct val="0"/>
        </a:spcBef>
        <a:spcAft>
          <a:spcPct val="0"/>
        </a:spcAft>
        <a:defRPr sz="4400">
          <a:solidFill>
            <a:schemeClr val="tx2"/>
          </a:solidFill>
          <a:latin typeface="Calibri" pitchFamily="34" charset="0"/>
          <a:cs typeface="Calibri" pitchFamily="34" charset="0"/>
        </a:defRPr>
      </a:lvl5pPr>
      <a:lvl6pPr marL="457152" algn="ctr" rtl="0" eaLnBrk="0" fontAlgn="base" hangingPunct="0">
        <a:spcBef>
          <a:spcPct val="0"/>
        </a:spcBef>
        <a:spcAft>
          <a:spcPct val="0"/>
        </a:spcAft>
        <a:defRPr sz="4400">
          <a:solidFill>
            <a:schemeClr val="tx2"/>
          </a:solidFill>
          <a:latin typeface="Arial" charset="0"/>
        </a:defRPr>
      </a:lvl6pPr>
      <a:lvl7pPr marL="914303" algn="ctr" rtl="0" eaLnBrk="0" fontAlgn="base" hangingPunct="0">
        <a:spcBef>
          <a:spcPct val="0"/>
        </a:spcBef>
        <a:spcAft>
          <a:spcPct val="0"/>
        </a:spcAft>
        <a:defRPr sz="4400">
          <a:solidFill>
            <a:schemeClr val="tx2"/>
          </a:solidFill>
          <a:latin typeface="Arial" charset="0"/>
        </a:defRPr>
      </a:lvl7pPr>
      <a:lvl8pPr marL="1371455" algn="ctr" rtl="0" eaLnBrk="0" fontAlgn="base" hangingPunct="0">
        <a:spcBef>
          <a:spcPct val="0"/>
        </a:spcBef>
        <a:spcAft>
          <a:spcPct val="0"/>
        </a:spcAft>
        <a:defRPr sz="4400">
          <a:solidFill>
            <a:schemeClr val="tx2"/>
          </a:solidFill>
          <a:latin typeface="Arial" charset="0"/>
        </a:defRPr>
      </a:lvl8pPr>
      <a:lvl9pPr marL="1828606" algn="ctr" rtl="0" eaLnBrk="0" fontAlgn="base" hangingPunct="0">
        <a:spcBef>
          <a:spcPct val="0"/>
        </a:spcBef>
        <a:spcAft>
          <a:spcPct val="0"/>
        </a:spcAft>
        <a:defRPr sz="4400">
          <a:solidFill>
            <a:schemeClr val="tx2"/>
          </a:solidFill>
          <a:latin typeface="Arial" charset="0"/>
        </a:defRPr>
      </a:lvl9pPr>
    </p:titleStyle>
    <p:bodyStyle>
      <a:lvl1pPr marL="342864" indent="-342864"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871" indent="-28572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2879" indent="-228576"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030" indent="-228576"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182" indent="-228576"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333" indent="-228576" algn="l" rtl="0" eaLnBrk="0" fontAlgn="base" hangingPunct="0">
        <a:spcBef>
          <a:spcPct val="20000"/>
        </a:spcBef>
        <a:spcAft>
          <a:spcPct val="0"/>
        </a:spcAft>
        <a:buChar char="»"/>
        <a:defRPr sz="2000">
          <a:solidFill>
            <a:schemeClr val="tx1"/>
          </a:solidFill>
          <a:latin typeface="+mn-lt"/>
        </a:defRPr>
      </a:lvl6pPr>
      <a:lvl7pPr marL="2971485" indent="-228576" algn="l" rtl="0" eaLnBrk="0" fontAlgn="base" hangingPunct="0">
        <a:spcBef>
          <a:spcPct val="20000"/>
        </a:spcBef>
        <a:spcAft>
          <a:spcPct val="0"/>
        </a:spcAft>
        <a:buChar char="»"/>
        <a:defRPr sz="2000">
          <a:solidFill>
            <a:schemeClr val="tx1"/>
          </a:solidFill>
          <a:latin typeface="+mn-lt"/>
        </a:defRPr>
      </a:lvl7pPr>
      <a:lvl8pPr marL="3428637" indent="-228576" algn="l" rtl="0" eaLnBrk="0" fontAlgn="base" hangingPunct="0">
        <a:spcBef>
          <a:spcPct val="20000"/>
        </a:spcBef>
        <a:spcAft>
          <a:spcPct val="0"/>
        </a:spcAft>
        <a:buChar char="»"/>
        <a:defRPr sz="2000">
          <a:solidFill>
            <a:schemeClr val="tx1"/>
          </a:solidFill>
          <a:latin typeface="+mn-lt"/>
        </a:defRPr>
      </a:lvl8pPr>
      <a:lvl9pPr marL="3885788" indent="-228576"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altLang="en-US" sz="1300" dirty="0" smtClean="0">
              <a:solidFill>
                <a:srgbClr val="000054"/>
              </a:solidFill>
              <a:latin typeface="Calibri" pitchFamily="34" charset="0"/>
              <a:cs typeface="Calibri" pitchFamily="34" charset="0"/>
            </a:endParaRPr>
          </a:p>
        </p:txBody>
      </p:sp>
      <p:sp>
        <p:nvSpPr>
          <p:cNvPr id="1027" name="Rectangle 2"/>
          <p:cNvSpPr>
            <a:spLocks noGrp="1" noChangeArrowheads="1"/>
          </p:cNvSpPr>
          <p:nvPr userDrawn="1">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userDrawn="1">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userDrawn="1">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34" charset="0"/>
                <a:cs typeface="Calibri" pitchFamily="34" charset="0"/>
              </a:defRPr>
            </a:lvl1pPr>
          </a:lstStyle>
          <a:p>
            <a:pPr defTabSz="914400" fontAlgn="base">
              <a:spcBef>
                <a:spcPct val="0"/>
              </a:spcBef>
              <a:spcAft>
                <a:spcPct val="0"/>
              </a:spcAft>
              <a:defRPr/>
            </a:pPr>
            <a:fld id="{F8788F3C-C453-4123-98D8-50E6A41476F7}" type="datetime1">
              <a:rPr lang="en-US" altLang="en-US" smtClean="0"/>
              <a:pPr defTabSz="914400" fontAlgn="base">
                <a:spcBef>
                  <a:spcPct val="0"/>
                </a:spcBef>
                <a:spcAft>
                  <a:spcPct val="0"/>
                </a:spcAft>
                <a:defRPr/>
              </a:pPr>
              <a:t>3/6/2014</a:t>
            </a:fld>
            <a:endParaRPr lang="en-US" altLang="en-US" dirty="0"/>
          </a:p>
        </p:txBody>
      </p:sp>
      <p:sp>
        <p:nvSpPr>
          <p:cNvPr id="3" name="Rectangle 5"/>
          <p:cNvSpPr>
            <a:spLocks noGrp="1" noChangeArrowheads="1"/>
          </p:cNvSpPr>
          <p:nvPr userDrawn="1">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cs typeface="Calibri" pitchFamily="34" charset="0"/>
              </a:defRPr>
            </a:lvl1pPr>
          </a:lstStyle>
          <a:p>
            <a:pPr defTabSz="914400" fontAlgn="base">
              <a:spcBef>
                <a:spcPct val="0"/>
              </a:spcBef>
              <a:spcAft>
                <a:spcPct val="0"/>
              </a:spcAft>
              <a:defRPr/>
            </a:pPr>
            <a:endParaRPr lang="en-US" altLang="en-US" dirty="0"/>
          </a:p>
        </p:txBody>
      </p:sp>
      <p:sp>
        <p:nvSpPr>
          <p:cNvPr id="1030" name="Rectangle 6"/>
          <p:cNvSpPr>
            <a:spLocks noGrp="1" noChangeArrowheads="1"/>
          </p:cNvSpPr>
          <p:nvPr userDrawn="1">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itchFamily="34" charset="0"/>
                <a:cs typeface="Calibri" pitchFamily="34" charset="0"/>
              </a:defRPr>
            </a:lvl1pPr>
          </a:lstStyle>
          <a:p>
            <a:pPr defTabSz="914400" fontAlgn="base">
              <a:spcBef>
                <a:spcPct val="0"/>
              </a:spcBef>
              <a:spcAft>
                <a:spcPct val="0"/>
              </a:spcAft>
              <a:defRPr/>
            </a:pPr>
            <a:fld id="{95E864C0-FBF2-4365-B744-947A64C79ED5}" type="slidenum">
              <a:rPr lang="en-US" altLang="en-US"/>
              <a:pPr defTabSz="914400" fontAlgn="base">
                <a:spcBef>
                  <a:spcPct val="0"/>
                </a:spcBef>
                <a:spcAft>
                  <a:spcPct val="0"/>
                </a:spcAft>
                <a:defRPr/>
              </a:pPr>
              <a:t>‹#›</a:t>
            </a:fld>
            <a:endParaRPr lang="en-US" altLang="en-US" dirty="0"/>
          </a:p>
        </p:txBody>
      </p:sp>
      <p:sp>
        <p:nvSpPr>
          <p:cNvPr id="103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dirty="0" smtClean="0">
              <a:solidFill>
                <a:srgbClr val="000066"/>
              </a:solidFill>
              <a:cs typeface="Arial" charset="0"/>
            </a:endParaRPr>
          </a:p>
        </p:txBody>
      </p:sp>
      <p:pic>
        <p:nvPicPr>
          <p:cNvPr id="1033" name="Picture 10" descr="Color-ppt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1"/>
          <p:cNvSpPr>
            <a:spLocks noChangeArrowheads="1"/>
          </p:cNvSpPr>
          <p:nvPr userDrawn="1"/>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r>
              <a:rPr lang="en-US" altLang="en-US" sz="1100" b="1" dirty="0" smtClean="0">
                <a:solidFill>
                  <a:srgbClr val="070C51"/>
                </a:solidFill>
                <a:latin typeface="Calibri" pitchFamily="34" charset="0"/>
                <a:cs typeface="Calibri" pitchFamily="34" charset="0"/>
              </a:rPr>
              <a:t>TOM TORLAKSON</a:t>
            </a:r>
            <a:br>
              <a:rPr lang="en-US" altLang="en-US" sz="1100" b="1" dirty="0" smtClean="0">
                <a:solidFill>
                  <a:srgbClr val="070C51"/>
                </a:solidFill>
                <a:latin typeface="Calibri" pitchFamily="34" charset="0"/>
                <a:cs typeface="Calibri" pitchFamily="34" charset="0"/>
              </a:rPr>
            </a:br>
            <a:r>
              <a:rPr lang="en-US" altLang="en-US" sz="1000" dirty="0" smtClean="0">
                <a:solidFill>
                  <a:srgbClr val="070C51"/>
                </a:solidFill>
                <a:latin typeface="Calibri" pitchFamily="34" charset="0"/>
                <a:cs typeface="Calibri" pitchFamily="34" charset="0"/>
              </a:rPr>
              <a:t>State Superintendent </a:t>
            </a:r>
            <a:br>
              <a:rPr lang="en-US" altLang="en-US" sz="1000" dirty="0" smtClean="0">
                <a:solidFill>
                  <a:srgbClr val="070C51"/>
                </a:solidFill>
                <a:latin typeface="Calibri" pitchFamily="34" charset="0"/>
                <a:cs typeface="Calibri" pitchFamily="34" charset="0"/>
              </a:rPr>
            </a:br>
            <a:r>
              <a:rPr lang="en-US" altLang="en-US" sz="1000" dirty="0" smtClean="0">
                <a:solidFill>
                  <a:srgbClr val="070C51"/>
                </a:solidFill>
                <a:latin typeface="Calibri" pitchFamily="34" charset="0"/>
                <a:cs typeface="Calibri" pitchFamily="34" charset="0"/>
              </a:rPr>
              <a:t>of Public Instruction</a:t>
            </a:r>
            <a:endParaRPr lang="en-US" altLang="en-US" sz="540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77730090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4400">
          <a:solidFill>
            <a:schemeClr val="tx2"/>
          </a:solidFill>
          <a:latin typeface="Calibri" pitchFamily="34" charset="0"/>
          <a:cs typeface="Calibri" pitchFamily="34" charset="0"/>
        </a:defRPr>
      </a:lvl2pPr>
      <a:lvl3pPr algn="ctr" rtl="0" eaLnBrk="0" fontAlgn="base" hangingPunct="0">
        <a:spcBef>
          <a:spcPct val="0"/>
        </a:spcBef>
        <a:spcAft>
          <a:spcPct val="0"/>
        </a:spcAft>
        <a:defRPr sz="4400">
          <a:solidFill>
            <a:schemeClr val="tx2"/>
          </a:solidFill>
          <a:latin typeface="Calibri" pitchFamily="34" charset="0"/>
          <a:cs typeface="Calibri" pitchFamily="34" charset="0"/>
        </a:defRPr>
      </a:lvl3pPr>
      <a:lvl4pPr algn="ctr" rtl="0" eaLnBrk="0" fontAlgn="base" hangingPunct="0">
        <a:spcBef>
          <a:spcPct val="0"/>
        </a:spcBef>
        <a:spcAft>
          <a:spcPct val="0"/>
        </a:spcAft>
        <a:defRPr sz="4400">
          <a:solidFill>
            <a:schemeClr val="tx2"/>
          </a:solidFill>
          <a:latin typeface="Calibri" pitchFamily="34" charset="0"/>
          <a:cs typeface="Calibri" pitchFamily="34" charset="0"/>
        </a:defRPr>
      </a:lvl4pPr>
      <a:lvl5pPr algn="ctr" rtl="0" eaLnBrk="0" fontAlgn="base" hangingPunct="0">
        <a:spcBef>
          <a:spcPct val="0"/>
        </a:spcBef>
        <a:spcAft>
          <a:spcPct val="0"/>
        </a:spcAft>
        <a:defRPr sz="4400">
          <a:solidFill>
            <a:schemeClr val="tx2"/>
          </a:solidFill>
          <a:latin typeface="Calibri" pitchFamily="34" charset="0"/>
          <a:cs typeface="Calibri" pitchFamily="34"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336217021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64"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1026" name="SlideBottomBar"/>
          <p:cNvSpPr>
            <a:spLocks noChangeArrowheads="1"/>
          </p:cNvSpPr>
          <p:nvPr/>
        </p:nvSpPr>
        <p:spPr bwMode="gray">
          <a:xfrm>
            <a:off x="0" y="6566446"/>
            <a:ext cx="9144000" cy="293174"/>
          </a:xfrm>
          <a:prstGeom prst="rect">
            <a:avLst/>
          </a:prstGeom>
          <a:solidFill>
            <a:schemeClr val="accent4"/>
          </a:solidFill>
          <a:ln>
            <a:noFill/>
          </a:ln>
          <a:effectLst/>
          <a:extLst/>
        </p:spPr>
        <p:txBody>
          <a:bodyPr wrap="none" lIns="93286" tIns="46643" rIns="93286" bIns="46643" anchor="ctr"/>
          <a:lstStyle/>
          <a:p>
            <a:pPr fontAlgn="base">
              <a:spcBef>
                <a:spcPct val="0"/>
              </a:spcBef>
              <a:spcAft>
                <a:spcPct val="0"/>
              </a:spcAft>
            </a:pPr>
            <a:r>
              <a:rPr lang="en-US" sz="800" dirty="0" smtClean="0">
                <a:solidFill>
                  <a:srgbClr val="FFFFFF"/>
                </a:solidFill>
              </a:rPr>
              <a:t>This document is related to the analysis and formulation of consortium policies and actions.  </a:t>
            </a:r>
          </a:p>
          <a:p>
            <a:pPr fontAlgn="base">
              <a:spcBef>
                <a:spcPct val="0"/>
              </a:spcBef>
              <a:spcAft>
                <a:spcPct val="0"/>
              </a:spcAft>
            </a:pPr>
            <a:r>
              <a:rPr lang="en-US" sz="800" dirty="0" smtClean="0">
                <a:solidFill>
                  <a:srgbClr val="FFFFFF"/>
                </a:solidFill>
              </a:rPr>
              <a:t>Distribution is not authorized without the express written consent of Smarter Balanced leadership or their designees.</a:t>
            </a:r>
            <a:endParaRPr lang="en-US" sz="800" dirty="0">
              <a:solidFill>
                <a:srgbClr val="FFFFFF"/>
              </a:solidFill>
            </a:endParaRPr>
          </a:p>
        </p:txBody>
      </p:sp>
      <p:sp>
        <p:nvSpPr>
          <p:cNvPr id="1033" name="doc id"/>
          <p:cNvSpPr>
            <a:spLocks noChangeArrowheads="1"/>
          </p:cNvSpPr>
          <p:nvPr/>
        </p:nvSpPr>
        <p:spPr bwMode="gray">
          <a:xfrm>
            <a:off x="8246610"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429" fontAlgn="base">
              <a:spcBef>
                <a:spcPct val="0"/>
              </a:spcBef>
              <a:spcAft>
                <a:spcPct val="0"/>
              </a:spcAft>
            </a:pPr>
            <a:endParaRPr lang="en-US" sz="800" dirty="0">
              <a:solidFill>
                <a:srgbClr val="000000"/>
              </a:solidFill>
            </a:endParaRPr>
          </a:p>
        </p:txBody>
      </p:sp>
      <p:sp>
        <p:nvSpPr>
          <p:cNvPr id="1034" name="Working Draft" hidden="1"/>
          <p:cNvSpPr txBox="1">
            <a:spLocks noChangeArrowheads="1"/>
          </p:cNvSpPr>
          <p:nvPr/>
        </p:nvSpPr>
        <p:spPr bwMode="gray">
          <a:xfrm rot="5400000">
            <a:off x="8034965" y="1980007"/>
            <a:ext cx="2075529"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latin typeface="Arial"/>
              </a:rPr>
              <a:t>Last Modified 04/25/2013 11:41 AM Eastern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186254" y="4197987"/>
            <a:ext cx="1772950"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600" smtClean="0">
                <a:solidFill>
                  <a:srgbClr val="000000"/>
                </a:solidFill>
                <a:latin typeface="Arial"/>
              </a:rPr>
              <a:t>Printed 04/24/2013 1:15 PM Pacific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90"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9" y="542617"/>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000000"/>
                </a:solidFill>
                <a:latin typeface="Arial"/>
              </a:rPr>
              <a:t>Unit of measure</a:t>
            </a:r>
          </a:p>
        </p:txBody>
      </p:sp>
      <p:grpSp>
        <p:nvGrpSpPr>
          <p:cNvPr id="12" name="McK Slide Elements" hidden="1"/>
          <p:cNvGrpSpPr>
            <a:grpSpLocks/>
          </p:cNvGrpSpPr>
          <p:nvPr/>
        </p:nvGrpSpPr>
        <p:grpSpPr bwMode="gray">
          <a:xfrm>
            <a:off x="121489" y="6151793"/>
            <a:ext cx="8722840" cy="353104"/>
            <a:chOff x="75" y="3932"/>
            <a:chExt cx="5385" cy="218"/>
          </a:xfrm>
        </p:grpSpPr>
        <p:sp>
          <p:nvSpPr>
            <p:cNvPr id="13" name="McK 4. Footnote"/>
            <p:cNvSpPr txBox="1">
              <a:spLocks noChangeArrowheads="1"/>
            </p:cNvSpPr>
            <p:nvPr/>
          </p:nvSpPr>
          <p:spPr bwMode="gray">
            <a:xfrm>
              <a:off x="75" y="3932"/>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fontAlgn="base">
                <a:spcBef>
                  <a:spcPct val="0"/>
                </a:spcBef>
                <a:spcAft>
                  <a:spcPct val="0"/>
                </a:spcAft>
                <a:tabLst>
                  <a:tab pos="625148" algn="l"/>
                </a:tabLst>
              </a:pPr>
              <a:r>
                <a:rPr lang="en-US" sz="1000" dirty="0" smtClean="0">
                  <a:solidFill>
                    <a:srgbClr val="000000"/>
                  </a:solidFill>
                </a:rPr>
                <a:t>Source: </a:t>
              </a:r>
              <a:r>
                <a:rPr lang="en-US" sz="1000" dirty="0">
                  <a:solidFill>
                    <a:srgbClr val="000000"/>
                  </a:solidFill>
                </a:rPr>
                <a:t>Source</a:t>
              </a:r>
            </a:p>
          </p:txBody>
        </p:sp>
      </p:grpSp>
      <p:grpSp>
        <p:nvGrpSpPr>
          <p:cNvPr id="15" name="ACET" hidden="1"/>
          <p:cNvGrpSpPr>
            <a:grpSpLocks/>
          </p:cNvGrpSpPr>
          <p:nvPr/>
        </p:nvGrpSpPr>
        <p:grpSpPr bwMode="gray">
          <a:xfrm>
            <a:off x="1482156"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000000"/>
                  </a:solidFill>
                </a:rPr>
                <a:t>Unit of measure</a:t>
              </a:r>
            </a:p>
          </p:txBody>
        </p:sp>
      </p:grpSp>
      <p:sp>
        <p:nvSpPr>
          <p:cNvPr id="22" name="Slide Number"/>
          <p:cNvSpPr txBox="1">
            <a:spLocks/>
          </p:cNvSpPr>
          <p:nvPr/>
        </p:nvSpPr>
        <p:spPr bwMode="gray">
          <a:xfrm>
            <a:off x="8719602" y="663452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grpSp>
        <p:nvGrpSpPr>
          <p:cNvPr id="23" name="LegendBoxes" hidden="1"/>
          <p:cNvGrpSpPr>
            <a:grpSpLocks/>
          </p:cNvGrpSpPr>
          <p:nvPr/>
        </p:nvGrpSpPr>
        <p:grpSpPr bwMode="gray">
          <a:xfrm>
            <a:off x="8144563" y="288043"/>
            <a:ext cx="779144" cy="1017201"/>
            <a:chOff x="4936" y="176"/>
            <a:chExt cx="481" cy="628"/>
          </a:xfrm>
        </p:grpSpPr>
        <p:sp>
          <p:nvSpPr>
            <p:cNvPr id="24"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26"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28"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30"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32" name="LegendLines" hidden="1"/>
          <p:cNvGrpSpPr>
            <a:grpSpLocks/>
          </p:cNvGrpSpPr>
          <p:nvPr/>
        </p:nvGrpSpPr>
        <p:grpSpPr bwMode="gray">
          <a:xfrm>
            <a:off x="7830314" y="288043"/>
            <a:ext cx="1093393" cy="745084"/>
            <a:chOff x="4750" y="176"/>
            <a:chExt cx="675" cy="460"/>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600">
                <a:solidFill>
                  <a:srgbClr val="000000"/>
                </a:solidFill>
              </a:endParaRPr>
            </a:p>
          </p:txBody>
        </p:sp>
        <p:sp>
          <p:nvSpPr>
            <p:cNvPr id="36"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37"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38"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grpSp>
      <p:grpSp>
        <p:nvGrpSpPr>
          <p:cNvPr id="39" name="McKSticker" hidden="1"/>
          <p:cNvGrpSpPr/>
          <p:nvPr/>
        </p:nvGrpSpPr>
        <p:grpSpPr bwMode="gray">
          <a:xfrm>
            <a:off x="7830214" y="288041"/>
            <a:ext cx="1088629" cy="216680"/>
            <a:chOff x="7673881" y="285750"/>
            <a:chExt cx="1066894" cy="212366"/>
          </a:xfrm>
        </p:grpSpPr>
        <p:sp>
          <p:nvSpPr>
            <p:cNvPr id="40"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429" fontAlgn="base">
                <a:spcBef>
                  <a:spcPct val="0"/>
                </a:spcBef>
                <a:spcAft>
                  <a:spcPct val="0"/>
                </a:spcAft>
                <a:buClr>
                  <a:srgbClr val="18577E"/>
                </a:buClr>
              </a:pPr>
              <a:r>
                <a:rPr lang="en-US" sz="1200" dirty="0">
                  <a:solidFill>
                    <a:srgbClr val="808080"/>
                  </a:solidFill>
                </a:rPr>
                <a:t>PRELIMINARY</a:t>
              </a:r>
            </a:p>
          </p:txBody>
        </p:sp>
        <p:cxnSp>
          <p:nvCxnSpPr>
            <p:cNvPr id="41" name="AutoShape 31"/>
            <p:cNvCxnSpPr>
              <a:cxnSpLocks noChangeShapeType="1"/>
              <a:stCxn id="40" idx="2"/>
              <a:endCxn id="40"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76526" y="288041"/>
            <a:ext cx="847347" cy="1333054"/>
            <a:chOff x="6655594" y="273840"/>
            <a:chExt cx="830430" cy="1306516"/>
          </a:xfrm>
        </p:grpSpPr>
        <p:grpSp>
          <p:nvGrpSpPr>
            <p:cNvPr id="44" name="MoonLegend1"/>
            <p:cNvGrpSpPr>
              <a:grpSpLocks noChangeAspect="1"/>
            </p:cNvGrpSpPr>
            <p:nvPr>
              <p:custDataLst>
                <p:tags r:id="rId8"/>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3" name="Arc 39"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5" name="MoonLegend2"/>
            <p:cNvGrpSpPr>
              <a:grpSpLocks noChangeAspect="1"/>
            </p:cNvGrpSpPr>
            <p:nvPr>
              <p:custDataLst>
                <p:tags r:id="rId9"/>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61" name="Arc 42"/>
              <p:cNvSpPr>
                <a:spLocks noChangeAspect="1"/>
              </p:cNvSpPr>
              <p:nvPr>
                <p:custDataLst>
                  <p:tags r:id="rId20"/>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6" name="MoonLegend4"/>
            <p:cNvGrpSpPr>
              <a:grpSpLocks noChangeAspect="1"/>
            </p:cNvGrpSpPr>
            <p:nvPr>
              <p:custDataLst>
                <p:tags r:id="rId10"/>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nvGrpSpPr>
            <p:cNvPr id="47" name="MoonLegend5"/>
            <p:cNvGrpSpPr>
              <a:grpSpLocks noChangeAspect="1"/>
            </p:cNvGrpSpPr>
            <p:nvPr>
              <p:custDataLst>
                <p:tags r:id="rId11"/>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7"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sp>
          <p:nvSpPr>
            <p:cNvPr id="48" name="Legend1"/>
            <p:cNvSpPr>
              <a:spLocks noChangeArrowheads="1"/>
            </p:cNvSpPr>
            <p:nvPr/>
          </p:nvSpPr>
          <p:spPr bwMode="gray">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dirty="0">
                  <a:solidFill>
                    <a:srgbClr val="000000"/>
                  </a:solidFill>
                </a:rPr>
                <a:t>Legend</a:t>
              </a:r>
            </a:p>
          </p:txBody>
        </p:sp>
        <p:sp>
          <p:nvSpPr>
            <p:cNvPr id="49" name="Legend2"/>
            <p:cNvSpPr>
              <a:spLocks noChangeArrowheads="1"/>
            </p:cNvSpPr>
            <p:nvPr/>
          </p:nvSpPr>
          <p:spPr bwMode="gray">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dirty="0">
                  <a:solidFill>
                    <a:srgbClr val="000000"/>
                  </a:solidFill>
                </a:rPr>
                <a:t>Legend</a:t>
              </a:r>
            </a:p>
          </p:txBody>
        </p:sp>
        <p:sp>
          <p:nvSpPr>
            <p:cNvPr id="50" name="Legend3"/>
            <p:cNvSpPr>
              <a:spLocks noChangeArrowheads="1"/>
            </p:cNvSpPr>
            <p:nvPr/>
          </p:nvSpPr>
          <p:spPr bwMode="gray">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dirty="0">
                  <a:solidFill>
                    <a:srgbClr val="000000"/>
                  </a:solidFill>
                </a:rPr>
                <a:t>Legend</a:t>
              </a:r>
            </a:p>
          </p:txBody>
        </p:sp>
        <p:sp>
          <p:nvSpPr>
            <p:cNvPr id="51" name="Legend4"/>
            <p:cNvSpPr>
              <a:spLocks noChangeArrowheads="1"/>
            </p:cNvSpPr>
            <p:nvPr/>
          </p:nvSpPr>
          <p:spPr bwMode="gray">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a:solidFill>
                    <a:srgbClr val="000000"/>
                  </a:solidFill>
                </a:rPr>
                <a:t>Legend</a:t>
              </a:r>
            </a:p>
          </p:txBody>
        </p:sp>
        <p:sp>
          <p:nvSpPr>
            <p:cNvPr id="52" name="Legend5"/>
            <p:cNvSpPr>
              <a:spLocks noChangeArrowheads="1"/>
            </p:cNvSpPr>
            <p:nvPr/>
          </p:nvSpPr>
          <p:spPr bwMode="gray">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29" fontAlgn="base">
                <a:spcBef>
                  <a:spcPct val="0"/>
                </a:spcBef>
                <a:spcAft>
                  <a:spcPct val="0"/>
                </a:spcAft>
                <a:buClr>
                  <a:srgbClr val="18577E"/>
                </a:buClr>
              </a:pPr>
              <a:r>
                <a:rPr lang="en-US" sz="1200" dirty="0">
                  <a:solidFill>
                    <a:srgbClr val="000000"/>
                  </a:solidFill>
                </a:rPr>
                <a:t>Legend</a:t>
              </a:r>
            </a:p>
          </p:txBody>
        </p:sp>
        <p:grpSp>
          <p:nvGrpSpPr>
            <p:cNvPr id="53" name="MoonLegend3"/>
            <p:cNvGrpSpPr>
              <a:grpSpLocks noChangeAspect="1"/>
            </p:cNvGrpSpPr>
            <p:nvPr>
              <p:custDataLst>
                <p:tags r:id="rId12"/>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sp>
            <p:nvSpPr>
              <p:cNvPr id="55"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000000"/>
                  </a:solidFill>
                </a:endParaRPr>
              </a:p>
            </p:txBody>
          </p:sp>
        </p:grpSp>
      </p:grpSp>
    </p:spTree>
    <p:extLst>
      <p:ext uri="{BB962C8B-B14F-4D97-AF65-F5344CB8AC3E}">
        <p14:creationId xmlns:p14="http://schemas.microsoft.com/office/powerpoint/2010/main" val="42285480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iming>
    <p:tnLst>
      <p:par>
        <p:cTn id="1" dur="indefinite" restart="never" nodeType="tmRoot"/>
      </p:par>
    </p:tnLst>
  </p:timing>
  <p:hf hd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16979709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34657122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18899003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51214504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38468870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01130_Smarter_PPT_v5r12.jpg"/>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08929"/>
          </a:xfrm>
          <a:prstGeom prst="rect">
            <a:avLst/>
          </a:prstGeom>
        </p:spPr>
        <p:txBody>
          <a:bodyPr vert="horz" lIns="91430" tIns="45716" rIns="91430" bIns="45716" rtlCol="0">
            <a:normAutofit/>
          </a:bodyPr>
          <a:lstStyle/>
          <a:p>
            <a:pPr marL="457152" lvl="0" indent="-457152" algn="l" defTabSz="457152" rtl="0" eaLnBrk="1" latinLnBrk="0" hangingPunct="1">
              <a:spcBef>
                <a:spcPct val="20000"/>
              </a:spcBef>
              <a:buClr>
                <a:srgbClr val="299D37"/>
              </a:buClr>
              <a:buSzPct val="150000"/>
              <a:buFont typeface="Arial"/>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693054" y="6388625"/>
            <a:ext cx="2133600" cy="365125"/>
          </a:xfrm>
          <a:prstGeom prst="rect">
            <a:avLst/>
          </a:prstGeom>
        </p:spPr>
        <p:txBody>
          <a:bodyPr vert="horz" lIns="91430" tIns="45716" rIns="91430" bIns="45716" rtlCol="0" anchor="ctr"/>
          <a:lstStyle>
            <a:lvl1pPr algn="r">
              <a:defRPr sz="1200">
                <a:solidFill>
                  <a:schemeClr val="tx2"/>
                </a:solidFill>
                <a:latin typeface="Arial" pitchFamily="34" charset="0"/>
                <a:cs typeface="Arial" pitchFamily="34" charset="0"/>
              </a:defRPr>
            </a:lvl1pPr>
          </a:lstStyle>
          <a:p>
            <a:pPr defTabSz="457152"/>
            <a:fld id="{B0BF9025-D128-CC4B-B075-F0A35CC9F153}" type="slidenum">
              <a:rPr lang="en-US" smtClean="0">
                <a:solidFill>
                  <a:srgbClr val="000000"/>
                </a:solidFill>
              </a:rPr>
              <a:pPr defTabSz="457152"/>
              <a:t>‹#›</a:t>
            </a:fld>
            <a:endParaRPr lang="en-US" dirty="0">
              <a:solidFill>
                <a:srgbClr val="000000"/>
              </a:solidFill>
            </a:endParaRPr>
          </a:p>
        </p:txBody>
      </p:sp>
    </p:spTree>
    <p:extLst>
      <p:ext uri="{BB962C8B-B14F-4D97-AF65-F5344CB8AC3E}">
        <p14:creationId xmlns:p14="http://schemas.microsoft.com/office/powerpoint/2010/main" val="35171005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80" r:id="rId14"/>
    <p:sldLayoutId id="2147483781" r:id="rId15"/>
  </p:sldLayoutIdLst>
  <p:timing>
    <p:tnLst>
      <p:par>
        <p:cTn id="1" dur="indefinite" restart="never" nodeType="tmRoot"/>
      </p:par>
    </p:tnLst>
  </p:timing>
  <p:hf hdr="0" dt="0"/>
  <p:txStyles>
    <p:titleStyle>
      <a:lvl1pPr algn="ctr" defTabSz="457152" rtl="0" eaLnBrk="1" latinLnBrk="0" hangingPunct="1">
        <a:spcBef>
          <a:spcPct val="0"/>
        </a:spcBef>
        <a:buNone/>
        <a:defRPr lang="en-US" sz="3200" b="1" kern="1200" dirty="0">
          <a:solidFill>
            <a:schemeClr val="accent4"/>
          </a:solidFill>
          <a:latin typeface="Arial" pitchFamily="34" charset="0"/>
          <a:ea typeface="+mj-ea"/>
          <a:cs typeface="Arial" pitchFamily="34" charset="0"/>
        </a:defRPr>
      </a:lvl1pPr>
    </p:titleStyle>
    <p:bodyStyle>
      <a:lvl1pPr marL="342864" indent="-342864" algn="l" defTabSz="457152" rtl="0" eaLnBrk="1" latinLnBrk="0" hangingPunct="1">
        <a:lnSpc>
          <a:spcPct val="90000"/>
        </a:lnSpc>
        <a:spcBef>
          <a:spcPts val="568"/>
        </a:spcBef>
        <a:buClr>
          <a:schemeClr val="accent1"/>
        </a:buClr>
        <a:buSzPct val="125000"/>
        <a:buFont typeface="Arial"/>
        <a:buChar char="•"/>
        <a:defRPr lang="en-US" sz="3200" kern="1200" dirty="0" smtClean="0">
          <a:solidFill>
            <a:schemeClr val="tx2"/>
          </a:solidFill>
          <a:latin typeface="Arial" pitchFamily="34" charset="0"/>
          <a:ea typeface="+mn-ea"/>
          <a:cs typeface="Arial" pitchFamily="34" charset="0"/>
        </a:defRPr>
      </a:lvl1pPr>
      <a:lvl2pPr marL="742871" indent="-285720" algn="l" defTabSz="457152" rtl="0" eaLnBrk="1" latinLnBrk="0" hangingPunct="1">
        <a:lnSpc>
          <a:spcPct val="90000"/>
        </a:lnSpc>
        <a:spcBef>
          <a:spcPts val="568"/>
        </a:spcBef>
        <a:buFont typeface="Arial"/>
        <a:buChar char="–"/>
        <a:defRPr sz="2800" kern="1200">
          <a:solidFill>
            <a:schemeClr val="tx2"/>
          </a:solidFill>
          <a:latin typeface="Arial" pitchFamily="34" charset="0"/>
          <a:ea typeface="+mn-ea"/>
          <a:cs typeface="Arial" pitchFamily="34" charset="0"/>
        </a:defRPr>
      </a:lvl2pPr>
      <a:lvl3pPr marL="1142879" indent="-228576" algn="l" defTabSz="457152" rtl="0" eaLnBrk="1" latinLnBrk="0" hangingPunct="1">
        <a:lnSpc>
          <a:spcPct val="90000"/>
        </a:lnSpc>
        <a:spcBef>
          <a:spcPts val="568"/>
        </a:spcBef>
        <a:buFont typeface="Arial"/>
        <a:buChar char="•"/>
        <a:defRPr sz="2400" kern="1200">
          <a:solidFill>
            <a:schemeClr val="tx2"/>
          </a:solidFill>
          <a:latin typeface="Arial" pitchFamily="34" charset="0"/>
          <a:ea typeface="+mn-ea"/>
          <a:cs typeface="Arial" pitchFamily="34" charset="0"/>
        </a:defRPr>
      </a:lvl3pPr>
      <a:lvl4pPr marL="1600030"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4pPr>
      <a:lvl5pPr marL="2057182" indent="-228576" algn="l" defTabSz="457152" rtl="0" eaLnBrk="1" latinLnBrk="0" hangingPunct="1">
        <a:lnSpc>
          <a:spcPct val="90000"/>
        </a:lnSpc>
        <a:spcBef>
          <a:spcPts val="568"/>
        </a:spcBef>
        <a:buFont typeface="Arial"/>
        <a:buChar char="»"/>
        <a:defRPr sz="2000" kern="1200">
          <a:solidFill>
            <a:schemeClr val="tx2"/>
          </a:solidFill>
          <a:latin typeface="Arial" pitchFamily="34" charset="0"/>
          <a:ea typeface="+mn-ea"/>
          <a:cs typeface="Arial"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rgbClr val="FEEDE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281822744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31"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0" y="0"/>
                        <a:ext cx="161984" cy="161974"/>
                      </a:xfrm>
                      <a:prstGeom prst="rect">
                        <a:avLst/>
                      </a:prstGeom>
                    </p:spPr>
                  </p:pic>
                </p:oleObj>
              </mc:Fallback>
            </mc:AlternateContent>
          </a:graphicData>
        </a:graphic>
      </p:graphicFrame>
      <p:sp>
        <p:nvSpPr>
          <p:cNvPr id="1033" name="doc id"/>
          <p:cNvSpPr>
            <a:spLocks noChangeArrowheads="1"/>
          </p:cNvSpPr>
          <p:nvPr/>
        </p:nvSpPr>
        <p:spPr bwMode="gray">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fontAlgn="base">
              <a:spcBef>
                <a:spcPct val="0"/>
              </a:spcBef>
              <a:spcAft>
                <a:spcPct val="0"/>
              </a:spcAft>
            </a:pPr>
            <a:endParaRPr lang="en-US" sz="800" dirty="0">
              <a:solidFill>
                <a:srgbClr val="000000"/>
              </a:solidFill>
            </a:endParaRPr>
          </a:p>
        </p:txBody>
      </p:sp>
      <p:sp>
        <p:nvSpPr>
          <p:cNvPr id="1034" name="Working Draft" hidden="1"/>
          <p:cNvSpPr txBox="1">
            <a:spLocks noChangeArrowheads="1"/>
          </p:cNvSpPr>
          <p:nvPr/>
        </p:nvSpPr>
        <p:spPr bwMode="gray">
          <a:xfrm rot="5400000">
            <a:off x="8085278" y="1980946"/>
            <a:ext cx="197490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600" smtClean="0">
                <a:solidFill>
                  <a:srgbClr val="000000"/>
                </a:solidFill>
                <a:latin typeface="Arial"/>
              </a:rPr>
              <a:t>Last Modified 05/01/2013 7:01 PM Central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144546" y="4197986"/>
            <a:ext cx="1856364"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0"/>
              </a:spcBef>
              <a:spcAft>
                <a:spcPct val="0"/>
              </a:spcAft>
              <a:defRPr/>
            </a:pPr>
            <a:r>
              <a:rPr lang="en-US" sz="600" smtClean="0">
                <a:solidFill>
                  <a:srgbClr val="000000"/>
                </a:solidFill>
                <a:latin typeface="Arial"/>
              </a:rPr>
              <a:t>Printed 04/25/2013 11:49 AM Eastern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82155"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21489"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gray">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000000"/>
                </a:solidFill>
                <a:latin typeface="Arial"/>
              </a:rPr>
              <a:t>Unit of measure</a:t>
            </a:r>
          </a:p>
        </p:txBody>
      </p:sp>
      <p:grpSp>
        <p:nvGrpSpPr>
          <p:cNvPr id="12" name="McK Slide Elements" hidden="1"/>
          <p:cNvGrpSpPr>
            <a:grpSpLocks/>
          </p:cNvGrpSpPr>
          <p:nvPr/>
        </p:nvGrpSpPr>
        <p:grpSpPr bwMode="gray">
          <a:xfrm>
            <a:off x="121489" y="6151792"/>
            <a:ext cx="8722840" cy="353104"/>
            <a:chOff x="75" y="3932"/>
            <a:chExt cx="5385" cy="218"/>
          </a:xfrm>
        </p:grpSpPr>
        <p:sp>
          <p:nvSpPr>
            <p:cNvPr id="13" name="McK 4. Footnote"/>
            <p:cNvSpPr txBox="1">
              <a:spLocks noChangeArrowheads="1"/>
            </p:cNvSpPr>
            <p:nvPr/>
          </p:nvSpPr>
          <p:spPr bwMode="gray">
            <a:xfrm>
              <a:off x="75" y="3932"/>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75" y="4054"/>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n-US" sz="1000" dirty="0" smtClean="0">
                  <a:solidFill>
                    <a:srgbClr val="000000"/>
                  </a:solidFill>
                </a:rPr>
                <a:t>Source: </a:t>
              </a:r>
              <a:r>
                <a:rPr lang="en-US" sz="1000" dirty="0">
                  <a:solidFill>
                    <a:srgbClr val="000000"/>
                  </a:solidFill>
                </a:rPr>
                <a:t>Source</a:t>
              </a:r>
            </a:p>
          </p:txBody>
        </p:sp>
      </p:grpSp>
      <p:grpSp>
        <p:nvGrpSpPr>
          <p:cNvPr id="15" name="ACET" hidden="1"/>
          <p:cNvGrpSpPr>
            <a:grpSpLocks/>
          </p:cNvGrpSpPr>
          <p:nvPr/>
        </p:nvGrpSpPr>
        <p:grpSpPr bwMode="gray">
          <a:xfrm>
            <a:off x="1482155" y="1409178"/>
            <a:ext cx="4350892" cy="518318"/>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n-US" sz="1600" b="1" dirty="0">
                  <a:solidFill>
                    <a:srgbClr val="000000"/>
                  </a:solidFill>
                </a:rPr>
                <a:t>Title</a:t>
              </a:r>
            </a:p>
            <a:p>
              <a:pPr defTabSz="914400" fontAlgn="base">
                <a:spcBef>
                  <a:spcPct val="0"/>
                </a:spcBef>
                <a:spcAft>
                  <a:spcPct val="0"/>
                </a:spcAft>
              </a:pPr>
              <a:r>
                <a:rPr lang="en-US" sz="1600" dirty="0">
                  <a:solidFill>
                    <a:srgbClr val="000000"/>
                  </a:solidFill>
                </a:rPr>
                <a:t>Unit of measure</a:t>
              </a:r>
            </a:p>
          </p:txBody>
        </p:sp>
      </p:grpSp>
      <p:sp>
        <p:nvSpPr>
          <p:cNvPr id="22" name="Slide Number"/>
          <p:cNvSpPr txBox="1">
            <a:spLocks/>
          </p:cNvSpPr>
          <p:nvPr/>
        </p:nvSpPr>
        <p:spPr bwMode="gray">
          <a:xfrm>
            <a:off x="8719602" y="663452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914400" fontAlgn="base">
              <a:spcBef>
                <a:spcPct val="0"/>
              </a:spcBef>
              <a:spcAft>
                <a:spcPct val="0"/>
              </a:spcAft>
            </a:pPr>
            <a:fld id="{42C328C1-A84F-4A39-A664-DBA00541A8C6}" type="slidenum">
              <a:rPr lang="en-US" smtClean="0">
                <a:solidFill>
                  <a:srgbClr val="000000"/>
                </a:solidFill>
              </a:rPr>
              <a:pPr algn="r" defTabSz="914400" fontAlgn="base">
                <a:spcBef>
                  <a:spcPct val="0"/>
                </a:spcBef>
                <a:spcAft>
                  <a:spcPct val="0"/>
                </a:spcAft>
              </a:pPr>
              <a:t>‹#›</a:t>
            </a:fld>
            <a:endParaRPr lang="en-US" dirty="0">
              <a:solidFill>
                <a:srgbClr val="000000"/>
              </a:solidFill>
            </a:endParaRPr>
          </a:p>
        </p:txBody>
      </p:sp>
      <p:grpSp>
        <p:nvGrpSpPr>
          <p:cNvPr id="23" name="LegendBoxes" hidden="1"/>
          <p:cNvGrpSpPr>
            <a:grpSpLocks/>
          </p:cNvGrpSpPr>
          <p:nvPr/>
        </p:nvGrpSpPr>
        <p:grpSpPr bwMode="gray">
          <a:xfrm>
            <a:off x="8144558" y="288041"/>
            <a:ext cx="774284" cy="1015581"/>
            <a:chOff x="4936" y="176"/>
            <a:chExt cx="478" cy="627"/>
          </a:xfrm>
        </p:grpSpPr>
        <p:sp>
          <p:nvSpPr>
            <p:cNvPr id="24" name="Legend1"/>
            <p:cNvSpPr>
              <a:spLocks noChangeArrowheads="1"/>
            </p:cNvSpPr>
            <p:nvPr/>
          </p:nvSpPr>
          <p:spPr bwMode="gray">
            <a:xfrm>
              <a:off x="5096" y="176"/>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26" name="Legend2"/>
            <p:cNvSpPr>
              <a:spLocks noChangeArrowheads="1"/>
            </p:cNvSpPr>
            <p:nvPr/>
          </p:nvSpPr>
          <p:spPr bwMode="gray">
            <a:xfrm>
              <a:off x="5096" y="346"/>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28" name="Legend3"/>
            <p:cNvSpPr>
              <a:spLocks noChangeArrowheads="1"/>
            </p:cNvSpPr>
            <p:nvPr/>
          </p:nvSpPr>
          <p:spPr bwMode="gray">
            <a:xfrm>
              <a:off x="5096" y="517"/>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30" name="Legend4"/>
            <p:cNvSpPr>
              <a:spLocks noChangeArrowheads="1"/>
            </p:cNvSpPr>
            <p:nvPr/>
          </p:nvSpPr>
          <p:spPr bwMode="gray">
            <a:xfrm>
              <a:off x="5096" y="688"/>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grpSp>
        <p:nvGrpSpPr>
          <p:cNvPr id="32" name="LegendLines" hidden="1"/>
          <p:cNvGrpSpPr>
            <a:grpSpLocks/>
          </p:cNvGrpSpPr>
          <p:nvPr/>
        </p:nvGrpSpPr>
        <p:grpSpPr bwMode="gray">
          <a:xfrm>
            <a:off x="7830309" y="288042"/>
            <a:ext cx="1088533" cy="743463"/>
            <a:chOff x="4750" y="176"/>
            <a:chExt cx="672" cy="459"/>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600">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600">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sz="1600">
                <a:solidFill>
                  <a:srgbClr val="000000"/>
                </a:solidFill>
              </a:endParaRPr>
            </a:p>
          </p:txBody>
        </p:sp>
        <p:sp>
          <p:nvSpPr>
            <p:cNvPr id="36" name="Legend1"/>
            <p:cNvSpPr>
              <a:spLocks noChangeArrowheads="1"/>
            </p:cNvSpPr>
            <p:nvPr/>
          </p:nvSpPr>
          <p:spPr bwMode="gray">
            <a:xfrm>
              <a:off x="5104" y="176"/>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37" name="Legend2"/>
            <p:cNvSpPr>
              <a:spLocks noChangeArrowheads="1"/>
            </p:cNvSpPr>
            <p:nvPr/>
          </p:nvSpPr>
          <p:spPr bwMode="gray">
            <a:xfrm>
              <a:off x="5104" y="344"/>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38" name="Legend3"/>
            <p:cNvSpPr>
              <a:spLocks noChangeArrowheads="1"/>
            </p:cNvSpPr>
            <p:nvPr/>
          </p:nvSpPr>
          <p:spPr bwMode="gray">
            <a:xfrm>
              <a:off x="5104" y="520"/>
              <a:ext cx="31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grpSp>
      <p:grpSp>
        <p:nvGrpSpPr>
          <p:cNvPr id="39" name="McKSticker" hidden="1"/>
          <p:cNvGrpSpPr/>
          <p:nvPr/>
        </p:nvGrpSpPr>
        <p:grpSpPr bwMode="gray">
          <a:xfrm>
            <a:off x="7838409" y="288041"/>
            <a:ext cx="1080433" cy="213806"/>
            <a:chOff x="7681913" y="285750"/>
            <a:chExt cx="1058862" cy="209550"/>
          </a:xfrm>
        </p:grpSpPr>
        <p:sp>
          <p:nvSpPr>
            <p:cNvPr id="40"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18577E"/>
                </a:buClr>
              </a:pPr>
              <a:r>
                <a:rPr lang="en-US" sz="1200" dirty="0">
                  <a:solidFill>
                    <a:srgbClr val="808080"/>
                  </a:solidFill>
                </a:rPr>
                <a:t>PRELIMINARY</a:t>
              </a:r>
            </a:p>
          </p:txBody>
        </p:sp>
        <p:cxnSp>
          <p:nvCxnSpPr>
            <p:cNvPr id="41" name="AutoShape 31"/>
            <p:cNvCxnSpPr>
              <a:cxnSpLocks noChangeShapeType="1"/>
              <a:stCxn id="40" idx="2"/>
              <a:endCxn id="40"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8076525" y="288041"/>
            <a:ext cx="842317" cy="1333054"/>
            <a:chOff x="6655594" y="273840"/>
            <a:chExt cx="825500" cy="1306516"/>
          </a:xfrm>
        </p:grpSpPr>
        <p:grpSp>
          <p:nvGrpSpPr>
            <p:cNvPr id="44" name="MoonLegend1"/>
            <p:cNvGrpSpPr>
              <a:grpSpLocks noChangeAspect="1"/>
            </p:cNvGrpSpPr>
            <p:nvPr>
              <p:custDataLst>
                <p:tags r:id="rId9"/>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63" name="Arc 39" hidden="1"/>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grpSp>
          <p:nvGrpSpPr>
            <p:cNvPr id="45" name="MoonLegend2"/>
            <p:cNvGrpSpPr>
              <a:grpSpLocks noChangeAspect="1"/>
            </p:cNvGrpSpPr>
            <p:nvPr>
              <p:custDataLst>
                <p:tags r:id="rId10"/>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61"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grpSp>
          <p:nvGrpSpPr>
            <p:cNvPr id="46" name="MoonLegend4"/>
            <p:cNvGrpSpPr>
              <a:grpSpLocks noChangeAspect="1"/>
            </p:cNvGrpSpPr>
            <p:nvPr>
              <p:custDataLst>
                <p:tags r:id="rId11"/>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59"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grpSp>
          <p:nvGrpSpPr>
            <p:cNvPr id="47" name="MoonLegend5"/>
            <p:cNvGrpSpPr>
              <a:grpSpLocks noChangeAspect="1"/>
            </p:cNvGrpSpPr>
            <p:nvPr>
              <p:custDataLst>
                <p:tags r:id="rId12"/>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57"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sp>
          <p:nvSpPr>
            <p:cNvPr id="48" name="Legend1"/>
            <p:cNvSpPr>
              <a:spLocks noChangeArrowheads="1"/>
            </p:cNvSpPr>
            <p:nvPr/>
          </p:nvSpPr>
          <p:spPr bwMode="gray">
            <a:xfrm>
              <a:off x="6976269" y="286540"/>
              <a:ext cx="5048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dirty="0">
                  <a:solidFill>
                    <a:srgbClr val="000000"/>
                  </a:solidFill>
                </a:rPr>
                <a:t>Legend</a:t>
              </a:r>
            </a:p>
          </p:txBody>
        </p:sp>
        <p:sp>
          <p:nvSpPr>
            <p:cNvPr id="49" name="Legend2"/>
            <p:cNvSpPr>
              <a:spLocks noChangeArrowheads="1"/>
            </p:cNvSpPr>
            <p:nvPr/>
          </p:nvSpPr>
          <p:spPr bwMode="gray">
            <a:xfrm>
              <a:off x="6976269" y="561178"/>
              <a:ext cx="5048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dirty="0">
                  <a:solidFill>
                    <a:srgbClr val="000000"/>
                  </a:solidFill>
                </a:rPr>
                <a:t>Legend</a:t>
              </a:r>
            </a:p>
          </p:txBody>
        </p:sp>
        <p:sp>
          <p:nvSpPr>
            <p:cNvPr id="50" name="Legend3"/>
            <p:cNvSpPr>
              <a:spLocks noChangeArrowheads="1"/>
            </p:cNvSpPr>
            <p:nvPr/>
          </p:nvSpPr>
          <p:spPr bwMode="gray">
            <a:xfrm>
              <a:off x="6976269" y="835817"/>
              <a:ext cx="5048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dirty="0">
                  <a:solidFill>
                    <a:srgbClr val="000000"/>
                  </a:solidFill>
                </a:rPr>
                <a:t>Legend</a:t>
              </a:r>
            </a:p>
          </p:txBody>
        </p:sp>
        <p:sp>
          <p:nvSpPr>
            <p:cNvPr id="51" name="Legend4"/>
            <p:cNvSpPr>
              <a:spLocks noChangeArrowheads="1"/>
            </p:cNvSpPr>
            <p:nvPr/>
          </p:nvSpPr>
          <p:spPr bwMode="gray">
            <a:xfrm>
              <a:off x="6976269" y="1107280"/>
              <a:ext cx="5048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a:solidFill>
                    <a:srgbClr val="000000"/>
                  </a:solidFill>
                </a:rPr>
                <a:t>Legend</a:t>
              </a:r>
            </a:p>
          </p:txBody>
        </p:sp>
        <p:sp>
          <p:nvSpPr>
            <p:cNvPr id="52" name="Legend5"/>
            <p:cNvSpPr>
              <a:spLocks noChangeArrowheads="1"/>
            </p:cNvSpPr>
            <p:nvPr/>
          </p:nvSpPr>
          <p:spPr bwMode="gray">
            <a:xfrm>
              <a:off x="6976269" y="1383505"/>
              <a:ext cx="5048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18577E"/>
                </a:buClr>
              </a:pPr>
              <a:r>
                <a:rPr lang="en-US" sz="1200" dirty="0">
                  <a:solidFill>
                    <a:srgbClr val="000000"/>
                  </a:solidFill>
                </a:rPr>
                <a:t>Legend</a:t>
              </a:r>
            </a:p>
          </p:txBody>
        </p:sp>
        <p:grpSp>
          <p:nvGrpSpPr>
            <p:cNvPr id="53" name="MoonLegend3"/>
            <p:cNvGrpSpPr>
              <a:grpSpLocks noChangeAspect="1"/>
            </p:cNvGrpSpPr>
            <p:nvPr>
              <p:custDataLst>
                <p:tags r:id="rId13"/>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a:solidFill>
                    <a:srgbClr val="000000"/>
                  </a:solidFill>
                </a:endParaRPr>
              </a:p>
            </p:txBody>
          </p:sp>
        </p:grpSp>
      </p:grpSp>
    </p:spTree>
    <p:extLst>
      <p:ext uri="{BB962C8B-B14F-4D97-AF65-F5344CB8AC3E}">
        <p14:creationId xmlns:p14="http://schemas.microsoft.com/office/powerpoint/2010/main" val="21788667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Lst>
  <p:timing>
    <p:tnLst>
      <p:par>
        <p:cTn id="1" dur="indefinite" restart="never" nodeType="tmRoot"/>
      </p:par>
    </p:tnLst>
  </p:timing>
  <p:hf hdr="0" dt="0"/>
  <p:txStyles>
    <p:title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leadered.com/pdf/Special%20Ed%20&amp;%20CCSS%20white%20paper.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aesp.org/sites/default/files/McLaughlin_20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13.emf"/><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tags" Target="../tags/tag49.xml"/><Relationship Id="rId11" Type="http://schemas.openxmlformats.org/officeDocument/2006/relationships/oleObject" Target="../embeddings/oleObject5.bin"/><Relationship Id="rId5" Type="http://schemas.openxmlformats.org/officeDocument/2006/relationships/tags" Target="../tags/tag48.xml"/><Relationship Id="rId10" Type="http://schemas.openxmlformats.org/officeDocument/2006/relationships/slideLayout" Target="../slideLayouts/slideLayout123.xml"/><Relationship Id="rId4" Type="http://schemas.openxmlformats.org/officeDocument/2006/relationships/tags" Target="../tags/tag47.xml"/><Relationship Id="rId9" Type="http://schemas.openxmlformats.org/officeDocument/2006/relationships/tags" Target="../tags/tag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tags" Target="../tags/tag54.xml"/><Relationship Id="rId21" Type="http://schemas.openxmlformats.org/officeDocument/2006/relationships/tags" Target="../tags/tag7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image" Target="../media/image11.emf"/><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oleObject" Target="../embeddings/oleObject6.bin"/><Relationship Id="rId10" Type="http://schemas.openxmlformats.org/officeDocument/2006/relationships/tags" Target="../tags/tag61.xml"/><Relationship Id="rId19" Type="http://schemas.openxmlformats.org/officeDocument/2006/relationships/tags" Target="../tags/tag70.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cde.ca.gov/sp/se/cc/" TargetMode="External"/><Relationship Id="rId2" Type="http://schemas.openxmlformats.org/officeDocument/2006/relationships/hyperlink" Target="http://www.cde.ca.gov/re/cc/" TargetMode="External"/><Relationship Id="rId1" Type="http://schemas.openxmlformats.org/officeDocument/2006/relationships/slideLayout" Target="../slideLayouts/slideLayout2.xml"/><Relationship Id="rId5" Type="http://schemas.openxmlformats.org/officeDocument/2006/relationships/hyperlink" Target="mailto:nbrownell@cde.ca.gov" TargetMode="External"/><Relationship Id="rId4" Type="http://schemas.openxmlformats.org/officeDocument/2006/relationships/hyperlink" Target="http://www.cde.ca.gov/ta/tg/sa/smarterfieldtest.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790700" y="228600"/>
            <a:ext cx="7239000" cy="2057401"/>
          </a:xfrm>
        </p:spPr>
        <p:txBody>
          <a:bodyPr/>
          <a:lstStyle/>
          <a:p>
            <a:pPr eaLnBrk="1" hangingPunct="1">
              <a:defRPr/>
            </a:pPr>
            <a:r>
              <a:rPr lang="en-US" sz="3600" b="1" dirty="0"/>
              <a:t>Transitioning to the </a:t>
            </a:r>
            <a:br>
              <a:rPr lang="en-US" sz="3600" b="1" dirty="0"/>
            </a:br>
            <a:r>
              <a:rPr lang="en-US" sz="3600" b="1" dirty="0"/>
              <a:t>Common Core State Standards</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r>
              <a:rPr lang="en-US" sz="2800" b="1" dirty="0" smtClean="0"/>
              <a:t>Symposium for Special Educators</a:t>
            </a:r>
            <a:br>
              <a:rPr lang="en-US" sz="2800" b="1" dirty="0" smtClean="0"/>
            </a:br>
            <a:r>
              <a:rPr lang="en-US" sz="2800" b="1" dirty="0" smtClean="0"/>
              <a:t>March 21, 2014</a:t>
            </a:r>
            <a:endParaRPr lang="en-US" sz="2800" b="1" dirty="0"/>
          </a:p>
        </p:txBody>
      </p:sp>
      <p:sp>
        <p:nvSpPr>
          <p:cNvPr id="53251" name="Text Box 6"/>
          <p:cNvSpPr txBox="1">
            <a:spLocks noChangeArrowheads="1"/>
          </p:cNvSpPr>
          <p:nvPr/>
        </p:nvSpPr>
        <p:spPr bwMode="auto">
          <a:xfrm>
            <a:off x="1847850" y="4114800"/>
            <a:ext cx="7219950" cy="6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6" rIns="91430" bIns="45716">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mtClean="0">
              <a:solidFill>
                <a:srgbClr val="000066"/>
              </a:solidFill>
            </a:endParaRPr>
          </a:p>
          <a:p>
            <a:pPr eaLnBrk="1" fontAlgn="base" hangingPunct="1">
              <a:spcBef>
                <a:spcPct val="0"/>
              </a:spcBef>
              <a:spcAft>
                <a:spcPct val="0"/>
              </a:spcAft>
            </a:pPr>
            <a:endParaRPr lang="en-US" smtClean="0">
              <a:solidFill>
                <a:srgbClr val="000066"/>
              </a:solidFill>
            </a:endParaRPr>
          </a:p>
        </p:txBody>
      </p:sp>
      <p:pic>
        <p:nvPicPr>
          <p:cNvPr id="25604" name="Picture 16"/>
          <p:cNvPicPr>
            <a:picLocks noChangeAspect="1" noChangeArrowheads="1"/>
          </p:cNvPicPr>
          <p:nvPr/>
        </p:nvPicPr>
        <p:blipFill>
          <a:blip r:embed="rId3"/>
          <a:srcRect/>
          <a:stretch>
            <a:fillRect/>
          </a:stretch>
        </p:blipFill>
        <p:spPr bwMode="auto">
          <a:xfrm>
            <a:off x="6553200" y="6019800"/>
            <a:ext cx="2362200" cy="654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TextBox 1"/>
          <p:cNvSpPr txBox="1">
            <a:spLocks noChangeArrowheads="1"/>
          </p:cNvSpPr>
          <p:nvPr/>
        </p:nvSpPr>
        <p:spPr bwMode="auto">
          <a:xfrm>
            <a:off x="1643063" y="2590800"/>
            <a:ext cx="7467600" cy="6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dirty="0" smtClean="0">
                <a:solidFill>
                  <a:srgbClr val="000066"/>
                </a:solidFill>
                <a:latin typeface="Calibri" pitchFamily="34" charset="0"/>
                <a:cs typeface="Calibri" pitchFamily="34" charset="0"/>
              </a:rPr>
              <a:t>Nancy S. Brownell, Senior Fellow</a:t>
            </a:r>
          </a:p>
          <a:p>
            <a:pPr algn="ctr" eaLnBrk="1" fontAlgn="base" hangingPunct="1">
              <a:spcBef>
                <a:spcPct val="0"/>
              </a:spcBef>
              <a:spcAft>
                <a:spcPct val="0"/>
              </a:spcAft>
            </a:pPr>
            <a:r>
              <a:rPr lang="en-US" dirty="0" smtClean="0">
                <a:solidFill>
                  <a:srgbClr val="000066"/>
                </a:solidFill>
                <a:latin typeface="Calibri" pitchFamily="34" charset="0"/>
                <a:cs typeface="Calibri" pitchFamily="34" charset="0"/>
              </a:rPr>
              <a:t>California State Board and Department of Education</a:t>
            </a:r>
          </a:p>
        </p:txBody>
      </p:sp>
    </p:spTree>
    <p:extLst>
      <p:ext uri="{BB962C8B-B14F-4D97-AF65-F5344CB8AC3E}">
        <p14:creationId xmlns:p14="http://schemas.microsoft.com/office/powerpoint/2010/main" val="39001541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23DCB8-02BF-4500-A435-B5A83B8035E5}" type="slidenum">
              <a:rPr lang="en-US" altLang="en-US" smtClean="0"/>
              <a:pPr>
                <a:defRPr/>
              </a:pPr>
              <a:t>10</a:t>
            </a:fld>
            <a:endParaRPr lang="en-US"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1"/>
            <a:ext cx="708932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149729647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304800"/>
            <a:ext cx="7315200" cy="1143000"/>
          </a:xfrm>
        </p:spPr>
        <p:txBody>
          <a:bodyPr/>
          <a:lstStyle/>
          <a:p>
            <a:r>
              <a:rPr lang="en-US" b="1" dirty="0" smtClean="0"/>
              <a:t>Improving Performance of ALL Students: Essential Elements</a:t>
            </a:r>
            <a:endParaRPr lang="en-US" b="1" dirty="0"/>
          </a:p>
        </p:txBody>
      </p:sp>
      <p:sp>
        <p:nvSpPr>
          <p:cNvPr id="5" name="Content Placeholder 4"/>
          <p:cNvSpPr>
            <a:spLocks noGrp="1"/>
          </p:cNvSpPr>
          <p:nvPr>
            <p:ph idx="1"/>
          </p:nvPr>
        </p:nvSpPr>
        <p:spPr>
          <a:xfrm>
            <a:off x="1524000" y="1981200"/>
            <a:ext cx="7543800" cy="3657600"/>
          </a:xfrm>
        </p:spPr>
        <p:txBody>
          <a:bodyPr/>
          <a:lstStyle/>
          <a:p>
            <a:pPr marL="342900" marR="0" lvl="0" indent="-342900">
              <a:lnSpc>
                <a:spcPct val="115000"/>
              </a:lnSpc>
              <a:spcBef>
                <a:spcPts val="0"/>
              </a:spcBef>
              <a:spcAft>
                <a:spcPts val="0"/>
              </a:spcAft>
              <a:buFont typeface="+mj-lt"/>
              <a:buAutoNum type="arabicPeriod"/>
            </a:pPr>
            <a:r>
              <a:rPr lang="en-US" b="1" i="1" dirty="0">
                <a:latin typeface="Calibri"/>
                <a:ea typeface="Calibri"/>
                <a:cs typeface="Calibri"/>
              </a:rPr>
              <a:t>Ownership</a:t>
            </a:r>
            <a:r>
              <a:rPr lang="en-US" i="1" dirty="0">
                <a:latin typeface="Calibri"/>
                <a:ea typeface="Calibri"/>
                <a:cs typeface="Calibri"/>
              </a:rPr>
              <a:t> </a:t>
            </a:r>
          </a:p>
          <a:p>
            <a:pPr marL="342900" marR="0" lvl="0" indent="-342900">
              <a:lnSpc>
                <a:spcPct val="115000"/>
              </a:lnSpc>
              <a:spcBef>
                <a:spcPts val="0"/>
              </a:spcBef>
              <a:spcAft>
                <a:spcPts val="0"/>
              </a:spcAft>
              <a:buFont typeface="+mj-lt"/>
              <a:buAutoNum type="arabicPeriod"/>
            </a:pPr>
            <a:r>
              <a:rPr lang="en-US" b="1" i="1" dirty="0" smtClean="0">
                <a:latin typeface="Calibri"/>
                <a:ea typeface="Calibri"/>
                <a:cs typeface="Calibri"/>
              </a:rPr>
              <a:t>High </a:t>
            </a:r>
            <a:r>
              <a:rPr lang="en-US" b="1" i="1" dirty="0">
                <a:latin typeface="Calibri"/>
                <a:ea typeface="Calibri"/>
                <a:cs typeface="Calibri"/>
              </a:rPr>
              <a:t>Expectations</a:t>
            </a:r>
            <a:r>
              <a:rPr lang="en-US" dirty="0">
                <a:latin typeface="Calibri"/>
                <a:ea typeface="Calibri"/>
                <a:cs typeface="Calibri"/>
              </a:rPr>
              <a:t> </a:t>
            </a:r>
            <a:endParaRPr lang="en-US" dirty="0" smtClean="0">
              <a:latin typeface="Calibri"/>
              <a:ea typeface="Calibri"/>
              <a:cs typeface="Calibri"/>
            </a:endParaRPr>
          </a:p>
          <a:p>
            <a:pPr marL="342900" marR="0" lvl="0" indent="-342900">
              <a:lnSpc>
                <a:spcPct val="115000"/>
              </a:lnSpc>
              <a:spcBef>
                <a:spcPts val="0"/>
              </a:spcBef>
              <a:spcAft>
                <a:spcPts val="0"/>
              </a:spcAft>
              <a:buFont typeface="+mj-lt"/>
              <a:buAutoNum type="arabicPeriod"/>
            </a:pPr>
            <a:r>
              <a:rPr lang="en-US" b="1" i="1" dirty="0" smtClean="0">
                <a:latin typeface="Calibri"/>
                <a:ea typeface="Calibri"/>
                <a:cs typeface="Calibri"/>
              </a:rPr>
              <a:t>Intervention </a:t>
            </a:r>
            <a:r>
              <a:rPr lang="en-US" b="1" i="1" dirty="0">
                <a:latin typeface="Calibri"/>
                <a:ea typeface="Calibri"/>
                <a:cs typeface="Calibri"/>
              </a:rPr>
              <a:t>Systems</a:t>
            </a:r>
            <a:r>
              <a:rPr lang="en-US" dirty="0">
                <a:latin typeface="Calibri"/>
                <a:ea typeface="Calibri"/>
                <a:cs typeface="Calibri"/>
              </a:rPr>
              <a:t> </a:t>
            </a:r>
            <a:r>
              <a:rPr lang="en-US" dirty="0" smtClean="0">
                <a:latin typeface="Calibri"/>
                <a:ea typeface="Calibri"/>
                <a:cs typeface="Calibri"/>
              </a:rPr>
              <a:t> </a:t>
            </a:r>
          </a:p>
          <a:p>
            <a:pPr marL="342900" marR="0" lvl="0" indent="-342900">
              <a:lnSpc>
                <a:spcPct val="115000"/>
              </a:lnSpc>
              <a:spcBef>
                <a:spcPts val="0"/>
              </a:spcBef>
              <a:spcAft>
                <a:spcPts val="0"/>
              </a:spcAft>
              <a:buFont typeface="+mj-lt"/>
              <a:buAutoNum type="arabicPeriod"/>
            </a:pPr>
            <a:r>
              <a:rPr lang="en-US" b="1" i="1" dirty="0" smtClean="0">
                <a:latin typeface="Calibri"/>
                <a:ea typeface="Calibri"/>
                <a:cs typeface="Calibri"/>
              </a:rPr>
              <a:t>Inclusive/Collaborative </a:t>
            </a:r>
            <a:r>
              <a:rPr lang="en-US" b="1" i="1" dirty="0">
                <a:latin typeface="Calibri"/>
                <a:ea typeface="Calibri"/>
                <a:cs typeface="Calibri"/>
              </a:rPr>
              <a:t>Teaching</a:t>
            </a:r>
            <a:r>
              <a:rPr lang="en-US" dirty="0">
                <a:latin typeface="Calibri"/>
                <a:ea typeface="Calibri"/>
                <a:cs typeface="Calibri"/>
              </a:rPr>
              <a:t> </a:t>
            </a:r>
            <a:r>
              <a:rPr lang="en-US" dirty="0" smtClean="0">
                <a:latin typeface="Calibri"/>
                <a:ea typeface="Calibri"/>
                <a:cs typeface="Calibri"/>
              </a:rPr>
              <a:t> </a:t>
            </a:r>
          </a:p>
          <a:p>
            <a:pPr marL="342900" marR="0" lvl="0" indent="-342900">
              <a:lnSpc>
                <a:spcPct val="115000"/>
              </a:lnSpc>
              <a:spcBef>
                <a:spcPts val="0"/>
              </a:spcBef>
              <a:spcAft>
                <a:spcPts val="0"/>
              </a:spcAft>
              <a:buFont typeface="+mj-lt"/>
              <a:buAutoNum type="arabicPeriod"/>
            </a:pPr>
            <a:r>
              <a:rPr lang="en-US" b="1" i="1" dirty="0" smtClean="0">
                <a:latin typeface="Calibri"/>
                <a:ea typeface="Calibri"/>
                <a:cs typeface="Calibri"/>
              </a:rPr>
              <a:t>Organization/Professional Development </a:t>
            </a:r>
            <a:r>
              <a:rPr lang="en-US" dirty="0" smtClean="0">
                <a:latin typeface="Calibri"/>
                <a:ea typeface="Calibri"/>
                <a:cs typeface="Calibri"/>
              </a:rPr>
              <a:t> </a:t>
            </a:r>
            <a:endParaRPr lang="en-US" dirty="0"/>
          </a:p>
        </p:txBody>
      </p:sp>
      <p:sp>
        <p:nvSpPr>
          <p:cNvPr id="3" name="Slide Number Placeholder 2"/>
          <p:cNvSpPr>
            <a:spLocks noGrp="1"/>
          </p:cNvSpPr>
          <p:nvPr>
            <p:ph type="sldNum" sz="quarter" idx="12"/>
          </p:nvPr>
        </p:nvSpPr>
        <p:spPr/>
        <p:txBody>
          <a:bodyPr/>
          <a:lstStyle/>
          <a:p>
            <a:pPr>
              <a:defRPr/>
            </a:pPr>
            <a:fld id="{687D6759-0F52-4BD0-961B-903AF4F615F8}" type="slidenum">
              <a:rPr lang="en-US" altLang="en-US" smtClean="0"/>
              <a:pPr>
                <a:defRPr/>
              </a:pPr>
              <a:t>11</a:t>
            </a:fld>
            <a:endParaRPr lang="en-US" altLang="en-US" dirty="0"/>
          </a:p>
        </p:txBody>
      </p:sp>
      <p:sp>
        <p:nvSpPr>
          <p:cNvPr id="7" name="TextBox 6"/>
          <p:cNvSpPr txBox="1"/>
          <p:nvPr/>
        </p:nvSpPr>
        <p:spPr>
          <a:xfrm>
            <a:off x="944880" y="6019800"/>
            <a:ext cx="7162800" cy="738664"/>
          </a:xfrm>
          <a:prstGeom prst="rect">
            <a:avLst/>
          </a:prstGeom>
          <a:noFill/>
        </p:spPr>
        <p:txBody>
          <a:bodyPr wrap="square" rtlCol="0">
            <a:spAutoFit/>
          </a:bodyPr>
          <a:lstStyle/>
          <a:p>
            <a:r>
              <a:rPr lang="en-US" sz="1400" dirty="0"/>
              <a:t>International Center for Leadership in Education</a:t>
            </a:r>
          </a:p>
          <a:p>
            <a:r>
              <a:rPr lang="en-US" sz="1400" i="1" dirty="0"/>
              <a:t>Improving the Performance of Students Receiving Special Education Services</a:t>
            </a:r>
            <a:endParaRPr lang="en-US" sz="1400" dirty="0"/>
          </a:p>
          <a:p>
            <a:r>
              <a:rPr lang="en-US" sz="1400" u="sng" dirty="0">
                <a:hlinkClick r:id="rId2"/>
              </a:rPr>
              <a:t>http://www.leadered.com/pdf/Special%20Ed%20&amp;%20CCSS%20white%20paper.pdf</a:t>
            </a:r>
            <a:r>
              <a:rPr lang="en-US" sz="1400" dirty="0"/>
              <a:t> </a:t>
            </a:r>
          </a:p>
        </p:txBody>
      </p:sp>
    </p:spTree>
    <p:extLst>
      <p:ext uri="{BB962C8B-B14F-4D97-AF65-F5344CB8AC3E}">
        <p14:creationId xmlns:p14="http://schemas.microsoft.com/office/powerpoint/2010/main" val="217993681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1" cy="762000"/>
          </a:xfrm>
        </p:spPr>
        <p:txBody>
          <a:bodyPr/>
          <a:lstStyle/>
          <a:p>
            <a:r>
              <a:rPr lang="en-US" b="1" dirty="0" smtClean="0"/>
              <a:t>Principles for Principals</a:t>
            </a:r>
            <a:endParaRPr lang="en-US" b="1" dirty="0"/>
          </a:p>
        </p:txBody>
      </p:sp>
      <p:sp>
        <p:nvSpPr>
          <p:cNvPr id="3" name="Content Placeholder 2"/>
          <p:cNvSpPr>
            <a:spLocks noGrp="1"/>
          </p:cNvSpPr>
          <p:nvPr>
            <p:ph idx="1"/>
          </p:nvPr>
        </p:nvSpPr>
        <p:spPr>
          <a:xfrm>
            <a:off x="1600200" y="1219200"/>
            <a:ext cx="7467600" cy="4114800"/>
          </a:xfrm>
        </p:spPr>
        <p:txBody>
          <a:bodyPr/>
          <a:lstStyle/>
          <a:p>
            <a:pPr lvl="0"/>
            <a:r>
              <a:rPr lang="en-US" sz="2200" dirty="0"/>
              <a:t>Recognize that students with disabilities are a heterogeneous group and require individualized educational planning.</a:t>
            </a:r>
          </a:p>
          <a:p>
            <a:pPr lvl="0"/>
            <a:r>
              <a:rPr lang="en-US" sz="2200" dirty="0"/>
              <a:t>Distinguish between accommodations and modifications.</a:t>
            </a:r>
          </a:p>
          <a:p>
            <a:pPr lvl="0"/>
            <a:r>
              <a:rPr lang="en-US" sz="2200" dirty="0"/>
              <a:t>Support an environment and set expectations that teachers will understand and use evidence-based practices.</a:t>
            </a:r>
          </a:p>
          <a:p>
            <a:pPr lvl="0"/>
            <a:r>
              <a:rPr lang="en-US" sz="2200" dirty="0"/>
              <a:t>Use assessment tools that measure progress and growth.</a:t>
            </a:r>
          </a:p>
          <a:p>
            <a:pPr lvl="0"/>
            <a:r>
              <a:rPr lang="en-US" sz="2200" dirty="0"/>
              <a:t>Understand and support the alignment of IEPs and grade level standards and eventually achievement level descriptors.</a:t>
            </a:r>
          </a:p>
          <a:p>
            <a:pPr lvl="0"/>
            <a:r>
              <a:rPr lang="en-US" sz="2200" dirty="0"/>
              <a:t>Include special education teachers in all of the district CCSS implementation activities and district goals and priorities.</a:t>
            </a:r>
          </a:p>
          <a:p>
            <a:endParaRPr lang="en-US" sz="2200"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12</a:t>
            </a:fld>
            <a:endParaRPr lang="en-US" altLang="en-US" dirty="0"/>
          </a:p>
        </p:txBody>
      </p:sp>
      <p:sp>
        <p:nvSpPr>
          <p:cNvPr id="6" name="TextBox 5"/>
          <p:cNvSpPr txBox="1"/>
          <p:nvPr/>
        </p:nvSpPr>
        <p:spPr>
          <a:xfrm>
            <a:off x="1600200" y="5879647"/>
            <a:ext cx="6858000" cy="587853"/>
          </a:xfrm>
          <a:prstGeom prst="rect">
            <a:avLst/>
          </a:prstGeom>
          <a:noFill/>
        </p:spPr>
        <p:txBody>
          <a:bodyPr wrap="square" rtlCol="0">
            <a:spAutoFit/>
          </a:bodyPr>
          <a:lstStyle/>
          <a:p>
            <a:pPr>
              <a:lnSpc>
                <a:spcPct val="115000"/>
              </a:lnSpc>
            </a:pPr>
            <a:r>
              <a:rPr lang="en-US" sz="1400" dirty="0" smtClean="0">
                <a:latin typeface="Calibri"/>
                <a:ea typeface="Calibri"/>
                <a:cs typeface="Calibri"/>
              </a:rPr>
              <a:t>National Association of Elementary Principals</a:t>
            </a:r>
          </a:p>
          <a:p>
            <a:pPr>
              <a:lnSpc>
                <a:spcPct val="115000"/>
              </a:lnSpc>
            </a:pPr>
            <a:r>
              <a:rPr lang="en-US" sz="1400" dirty="0" smtClean="0">
                <a:latin typeface="Calibri"/>
                <a:ea typeface="Calibri"/>
                <a:cs typeface="Calibri"/>
              </a:rPr>
              <a:t>(</a:t>
            </a:r>
            <a:r>
              <a:rPr lang="en-US" sz="1400" u="sng" dirty="0">
                <a:solidFill>
                  <a:srgbClr val="0000FF"/>
                </a:solidFill>
                <a:latin typeface="Calibri"/>
                <a:ea typeface="Calibri"/>
                <a:cs typeface="Calibri"/>
                <a:hlinkClick r:id="rId2"/>
              </a:rPr>
              <a:t>http://www.naesp.org/sites/default/files/McLaughlin_2012.pdf</a:t>
            </a:r>
            <a:r>
              <a:rPr lang="en-US" sz="1400" dirty="0">
                <a:latin typeface="Calibri"/>
                <a:ea typeface="Calibri"/>
                <a:cs typeface="Calibri"/>
              </a:rPr>
              <a:t>)</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32084130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1" cy="1143000"/>
          </a:xfrm>
        </p:spPr>
        <p:txBody>
          <a:bodyPr/>
          <a:lstStyle/>
          <a:p>
            <a:r>
              <a:rPr lang="en-US" b="1" dirty="0" smtClean="0"/>
              <a:t>Assumptions</a:t>
            </a:r>
            <a:endParaRPr lang="en-US" b="1" dirty="0"/>
          </a:p>
        </p:txBody>
      </p:sp>
      <p:sp>
        <p:nvSpPr>
          <p:cNvPr id="3" name="Content Placeholder 2"/>
          <p:cNvSpPr>
            <a:spLocks noGrp="1"/>
          </p:cNvSpPr>
          <p:nvPr>
            <p:ph idx="1"/>
          </p:nvPr>
        </p:nvSpPr>
        <p:spPr>
          <a:xfrm>
            <a:off x="1828800" y="1295400"/>
            <a:ext cx="6858001" cy="4114800"/>
          </a:xfrm>
        </p:spPr>
        <p:txBody>
          <a:bodyPr/>
          <a:lstStyle/>
          <a:p>
            <a:r>
              <a:rPr lang="en-US" sz="2800" dirty="0" smtClean="0"/>
              <a:t>All students deserve and have a right to a quality education.</a:t>
            </a:r>
          </a:p>
          <a:p>
            <a:r>
              <a:rPr lang="en-US" sz="2800" dirty="0" smtClean="0"/>
              <a:t>This right includes the opportunity as much as possible for students with special needs to be involved in and meet the same challenging expectations as other students.</a:t>
            </a:r>
          </a:p>
          <a:p>
            <a:r>
              <a:rPr lang="en-US" sz="2800" dirty="0" smtClean="0"/>
              <a:t>Curricula, instruction and assessment need  to be organized so that students with cognitive disabilities can learn as much as possible.</a:t>
            </a:r>
            <a:endParaRPr lang="en-US" sz="2800"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13</a:t>
            </a:fld>
            <a:endParaRPr lang="en-US" altLang="en-US" dirty="0"/>
          </a:p>
        </p:txBody>
      </p:sp>
    </p:spTree>
    <p:extLst>
      <p:ext uri="{BB962C8B-B14F-4D97-AF65-F5344CB8AC3E}">
        <p14:creationId xmlns:p14="http://schemas.microsoft.com/office/powerpoint/2010/main" val="13471520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Implications</a:t>
            </a:r>
            <a:endParaRPr lang="en-US" b="1" dirty="0"/>
          </a:p>
        </p:txBody>
      </p:sp>
      <p:sp>
        <p:nvSpPr>
          <p:cNvPr id="3" name="Content Placeholder 2"/>
          <p:cNvSpPr>
            <a:spLocks noGrp="1"/>
          </p:cNvSpPr>
          <p:nvPr>
            <p:ph idx="1"/>
          </p:nvPr>
        </p:nvSpPr>
        <p:spPr/>
        <p:txBody>
          <a:bodyPr/>
          <a:lstStyle/>
          <a:p>
            <a:pPr marL="0" indent="0">
              <a:buNone/>
            </a:pPr>
            <a:r>
              <a:rPr lang="en-US" sz="2800" dirty="0"/>
              <a:t>Both academic and functional/adaptive skills are important for students to learn. Functional/adaptive skills, depending on each student’s IEP, can be infused in the curriculum </a:t>
            </a:r>
            <a:r>
              <a:rPr lang="en-US" sz="2800" dirty="0" smtClean="0"/>
              <a:t>and it </a:t>
            </a:r>
            <a:r>
              <a:rPr lang="en-US" sz="2800" dirty="0"/>
              <a:t>is important to recognize that functional/adaptive skills should be infused in academic skills rather than academic skills infused into the functional/adaptive skills.</a:t>
            </a:r>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14</a:t>
            </a:fld>
            <a:endParaRPr lang="en-US" altLang="en-US" dirty="0"/>
          </a:p>
        </p:txBody>
      </p:sp>
    </p:spTree>
    <p:extLst>
      <p:ext uri="{BB962C8B-B14F-4D97-AF65-F5344CB8AC3E}">
        <p14:creationId xmlns:p14="http://schemas.microsoft.com/office/powerpoint/2010/main" val="392532052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858001" cy="1143000"/>
          </a:xfrm>
        </p:spPr>
        <p:txBody>
          <a:bodyPr/>
          <a:lstStyle/>
          <a:p>
            <a:r>
              <a:rPr lang="en-US" b="1" dirty="0" smtClean="0"/>
              <a:t>Key Concepts Still Important </a:t>
            </a:r>
            <a:endParaRPr lang="en-US" b="1" dirty="0"/>
          </a:p>
        </p:txBody>
      </p:sp>
      <p:sp>
        <p:nvSpPr>
          <p:cNvPr id="3" name="Content Placeholder 2"/>
          <p:cNvSpPr>
            <a:spLocks noGrp="1"/>
          </p:cNvSpPr>
          <p:nvPr>
            <p:ph idx="1"/>
          </p:nvPr>
        </p:nvSpPr>
        <p:spPr>
          <a:xfrm>
            <a:off x="1828800" y="1447800"/>
            <a:ext cx="6858001" cy="4114800"/>
          </a:xfrm>
        </p:spPr>
        <p:txBody>
          <a:bodyPr/>
          <a:lstStyle/>
          <a:p>
            <a:r>
              <a:rPr lang="en-US" sz="2800" dirty="0"/>
              <a:t>Data-driven instructional decision-making</a:t>
            </a:r>
          </a:p>
          <a:p>
            <a:r>
              <a:rPr lang="en-US" sz="2800" dirty="0"/>
              <a:t>Early intervention rather than “wait-to-fail”</a:t>
            </a:r>
          </a:p>
          <a:p>
            <a:r>
              <a:rPr lang="en-US" sz="2800" dirty="0"/>
              <a:t>Differentiated instruction for ALL students</a:t>
            </a:r>
          </a:p>
          <a:p>
            <a:r>
              <a:rPr lang="en-US" sz="2800" dirty="0"/>
              <a:t>Increased collaboration and shared ownership between departments and </a:t>
            </a:r>
            <a:r>
              <a:rPr lang="en-US" sz="2800" dirty="0" smtClean="0"/>
              <a:t>among teachers and classified staff</a:t>
            </a:r>
            <a:endParaRPr lang="en-US" sz="2800" dirty="0"/>
          </a:p>
          <a:p>
            <a:r>
              <a:rPr lang="en-US" sz="2800" dirty="0"/>
              <a:t>Referral and eligibility in the context of evidence</a:t>
            </a:r>
          </a:p>
          <a:p>
            <a:r>
              <a:rPr lang="en-US" sz="2800" dirty="0"/>
              <a:t>More efficient and appropriate allocation of resources</a:t>
            </a:r>
          </a:p>
          <a:p>
            <a:endParaRPr 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15</a:t>
            </a:fld>
            <a:endParaRPr lang="en-US" altLang="en-US" dirty="0"/>
          </a:p>
        </p:txBody>
      </p:sp>
    </p:spTree>
    <p:extLst>
      <p:ext uri="{BB962C8B-B14F-4D97-AF65-F5344CB8AC3E}">
        <p14:creationId xmlns:p14="http://schemas.microsoft.com/office/powerpoint/2010/main" val="36401174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Still about the </a:t>
            </a:r>
            <a:r>
              <a:rPr lang="en-US" b="1" i="1" dirty="0" smtClean="0"/>
              <a:t>What, How </a:t>
            </a:r>
            <a:r>
              <a:rPr lang="en-US" b="1" dirty="0" smtClean="0"/>
              <a:t>and </a:t>
            </a:r>
            <a:r>
              <a:rPr lang="en-US" b="1" i="1" dirty="0" smtClean="0"/>
              <a:t>Why</a:t>
            </a:r>
            <a:r>
              <a:rPr lang="en-US" b="1" dirty="0" smtClean="0"/>
              <a:t> of Learning</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67508484"/>
              </p:ext>
            </p:extLst>
          </p:nvPr>
        </p:nvGraphicFramePr>
        <p:xfrm>
          <a:off x="1905000" y="1981200"/>
          <a:ext cx="6858000" cy="3581400"/>
        </p:xfrm>
        <a:graphic>
          <a:graphicData uri="http://schemas.openxmlformats.org/drawingml/2006/table">
            <a:tbl>
              <a:tblPr firstRow="1" bandRow="1">
                <a:tableStyleId>{5C22544A-7EE6-4342-B048-85BDC9FD1C3A}</a:tableStyleId>
              </a:tblPr>
              <a:tblGrid>
                <a:gridCol w="2286000"/>
                <a:gridCol w="2286000"/>
                <a:gridCol w="2286000"/>
              </a:tblGrid>
              <a:tr h="3581400">
                <a:tc>
                  <a:txBody>
                    <a:bodyPr/>
                    <a:lstStyle/>
                    <a:p>
                      <a:endParaRPr lang="en-US" dirty="0"/>
                    </a:p>
                  </a:txBody>
                  <a:tcPr>
                    <a:solidFill>
                      <a:schemeClr val="bg2"/>
                    </a:solidFill>
                  </a:tcPr>
                </a:tc>
                <a:tc>
                  <a:txBody>
                    <a:bodyPr/>
                    <a:lstStyle/>
                    <a:p>
                      <a:pPr marL="0" marR="0" indent="0" algn="ctr" defTabSz="914303"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endParaRPr>
                    </a:p>
                    <a:p>
                      <a:pPr marL="0" marR="0" indent="0" algn="ctr" defTabSz="914303"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Differentiate the ways that students can express what they know</a:t>
                      </a:r>
                      <a:endParaRPr lang="en-US" sz="2800" dirty="0">
                        <a:solidFill>
                          <a:schemeClr val="tx1"/>
                        </a:solidFill>
                      </a:endParaRPr>
                    </a:p>
                  </a:txBody>
                  <a:tcPr>
                    <a:solidFill>
                      <a:schemeClr val="bg2"/>
                    </a:solidFill>
                  </a:tcPr>
                </a:tc>
                <a:tc>
                  <a:txBody>
                    <a:bodyPr/>
                    <a:lstStyle/>
                    <a:p>
                      <a:endParaRPr kumimoji="0" lang="en-US" sz="2800" b="1" i="0" u="none" strike="noStrike" kern="1200" cap="none" spc="0" normalizeH="0" baseline="0" noProof="0" dirty="0" smtClean="0">
                        <a:ln>
                          <a:noFill/>
                        </a:ln>
                        <a:solidFill>
                          <a:srgbClr val="000066"/>
                        </a:solidFill>
                        <a:effectLst/>
                        <a:uLnTx/>
                        <a:uFillTx/>
                        <a:latin typeface="+mn-lt"/>
                        <a:ea typeface="+mn-ea"/>
                        <a:cs typeface="+mn-cs"/>
                      </a:endParaRPr>
                    </a:p>
                    <a:p>
                      <a:endParaRPr kumimoji="0" lang="en-US" sz="2800" b="1" i="0" u="none" strike="noStrike" kern="1200" cap="none" spc="0" normalizeH="0" baseline="0" noProof="0" dirty="0" smtClean="0">
                        <a:ln>
                          <a:noFill/>
                        </a:ln>
                        <a:solidFill>
                          <a:srgbClr val="000066"/>
                        </a:solidFill>
                        <a:effectLst/>
                        <a:uLnTx/>
                        <a:uFillTx/>
                        <a:latin typeface="+mn-lt"/>
                        <a:ea typeface="+mn-ea"/>
                        <a:cs typeface="+mn-cs"/>
                      </a:endParaRPr>
                    </a:p>
                    <a:p>
                      <a:pPr algn="ctr"/>
                      <a:r>
                        <a:rPr kumimoji="0" lang="en-US" sz="2800" b="1" i="0" u="none" strike="noStrike" kern="1200" cap="none" spc="0" normalizeH="0" baseline="0" noProof="0" dirty="0" smtClean="0">
                          <a:ln>
                            <a:noFill/>
                          </a:ln>
                          <a:solidFill>
                            <a:srgbClr val="000066"/>
                          </a:solidFill>
                          <a:effectLst/>
                          <a:uLnTx/>
                          <a:uFillTx/>
                          <a:latin typeface="+mn-lt"/>
                          <a:ea typeface="+mn-ea"/>
                          <a:cs typeface="+mn-cs"/>
                        </a:rPr>
                        <a:t>Stimulate interest and motivation for learning</a:t>
                      </a:r>
                      <a:endParaRPr lang="en-US" dirty="0"/>
                    </a:p>
                  </a:txBody>
                  <a:tcPr>
                    <a:solidFill>
                      <a:schemeClr val="bg2"/>
                    </a:solidFill>
                  </a:tcPr>
                </a:tc>
              </a:tr>
            </a:tbl>
          </a:graphicData>
        </a:graphic>
      </p:graphicFrame>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16</a:t>
            </a:fld>
            <a:endParaRPr lang="en-US" altLang="en-US" dirty="0"/>
          </a:p>
        </p:txBody>
      </p:sp>
      <p:sp>
        <p:nvSpPr>
          <p:cNvPr id="10" name="TextBox 9"/>
          <p:cNvSpPr txBox="1"/>
          <p:nvPr/>
        </p:nvSpPr>
        <p:spPr>
          <a:xfrm>
            <a:off x="1905000" y="2286000"/>
            <a:ext cx="2209800" cy="2677656"/>
          </a:xfrm>
          <a:prstGeom prst="rect">
            <a:avLst/>
          </a:prstGeom>
          <a:noFill/>
        </p:spPr>
        <p:txBody>
          <a:bodyPr wrap="square" rtlCol="0">
            <a:spAutoFit/>
          </a:bodyPr>
          <a:lstStyle/>
          <a:p>
            <a:pPr algn="ctr"/>
            <a:endParaRPr lang="en-US" sz="2800" b="1" dirty="0" smtClean="0"/>
          </a:p>
          <a:p>
            <a:pPr algn="ctr"/>
            <a:r>
              <a:rPr lang="en-US" sz="2800" b="1" dirty="0" smtClean="0"/>
              <a:t>Present information and content in different ways</a:t>
            </a:r>
            <a:endParaRPr lang="en-US" sz="2800" b="1" dirty="0"/>
          </a:p>
        </p:txBody>
      </p:sp>
    </p:spTree>
    <p:extLst>
      <p:ext uri="{BB962C8B-B14F-4D97-AF65-F5344CB8AC3E}">
        <p14:creationId xmlns:p14="http://schemas.microsoft.com/office/powerpoint/2010/main" val="101574505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315200" cy="1143000"/>
          </a:xfrm>
        </p:spPr>
        <p:txBody>
          <a:bodyPr/>
          <a:lstStyle/>
          <a:p>
            <a:r>
              <a:rPr lang="en-US" b="1" dirty="0" smtClean="0"/>
              <a:t>Universal Designs for Learning</a:t>
            </a:r>
            <a:endParaRPr lang="en-US" b="1" dirty="0"/>
          </a:p>
        </p:txBody>
      </p:sp>
      <p:sp>
        <p:nvSpPr>
          <p:cNvPr id="3" name="Content Placeholder 2"/>
          <p:cNvSpPr>
            <a:spLocks noGrp="1"/>
          </p:cNvSpPr>
          <p:nvPr>
            <p:ph idx="1"/>
          </p:nvPr>
        </p:nvSpPr>
        <p:spPr/>
        <p:txBody>
          <a:bodyPr/>
          <a:lstStyle/>
          <a:p>
            <a:r>
              <a:rPr lang="en-US" sz="3600" dirty="0"/>
              <a:t>Recognize essential cues and patterns. </a:t>
            </a:r>
          </a:p>
          <a:p>
            <a:r>
              <a:rPr lang="en-US" sz="3600" dirty="0"/>
              <a:t>Master skillful strategies for action. </a:t>
            </a:r>
          </a:p>
          <a:p>
            <a:r>
              <a:rPr lang="en-US" sz="3600" dirty="0"/>
              <a:t>Engage with learning. </a:t>
            </a:r>
          </a:p>
          <a:p>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17</a:t>
            </a:fld>
            <a:endParaRPr lang="en-US" altLang="en-US" dirty="0"/>
          </a:p>
        </p:txBody>
      </p:sp>
    </p:spTree>
    <p:extLst>
      <p:ext uri="{BB962C8B-B14F-4D97-AF65-F5344CB8AC3E}">
        <p14:creationId xmlns:p14="http://schemas.microsoft.com/office/powerpoint/2010/main" val="22029724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10400" cy="1143000"/>
          </a:xfrm>
        </p:spPr>
        <p:txBody>
          <a:bodyPr/>
          <a:lstStyle/>
          <a:p>
            <a:r>
              <a:rPr lang="en-US" b="1" dirty="0" smtClean="0"/>
              <a:t>Universal Design for Learning</a:t>
            </a:r>
            <a:endParaRPr lang="en-US" b="1" dirty="0"/>
          </a:p>
        </p:txBody>
      </p:sp>
      <p:sp>
        <p:nvSpPr>
          <p:cNvPr id="3" name="Content Placeholder 2"/>
          <p:cNvSpPr>
            <a:spLocks noGrp="1"/>
          </p:cNvSpPr>
          <p:nvPr>
            <p:ph idx="1"/>
          </p:nvPr>
        </p:nvSpPr>
        <p:spPr>
          <a:xfrm>
            <a:off x="1981200" y="1371600"/>
            <a:ext cx="6858001" cy="4114800"/>
          </a:xfrm>
        </p:spPr>
        <p:txBody>
          <a:bodyPr/>
          <a:lstStyle/>
          <a:p>
            <a:r>
              <a:rPr lang="en-US" dirty="0" smtClean="0"/>
              <a:t>Support students by providing </a:t>
            </a:r>
            <a:r>
              <a:rPr lang="en-US" b="1" i="1" dirty="0"/>
              <a:t>multiple, flexible methods of </a:t>
            </a:r>
            <a:r>
              <a:rPr lang="en-US" b="1" i="1" dirty="0" smtClean="0"/>
              <a:t>presentation. </a:t>
            </a:r>
            <a:endParaRPr lang="en-US" b="1" i="1" dirty="0"/>
          </a:p>
          <a:p>
            <a:r>
              <a:rPr lang="en-US" dirty="0" smtClean="0"/>
              <a:t>Support students by providing </a:t>
            </a:r>
            <a:r>
              <a:rPr lang="en-US" b="1" i="1" dirty="0"/>
              <a:t>multiple, flexible methods of expression and apprenticeship. </a:t>
            </a:r>
          </a:p>
          <a:p>
            <a:r>
              <a:rPr lang="en-US" dirty="0" smtClean="0"/>
              <a:t>Support students by providing </a:t>
            </a:r>
            <a:r>
              <a:rPr lang="en-US" b="1" i="1" dirty="0"/>
              <a:t>multiple, flexible options for engagement. </a:t>
            </a:r>
          </a:p>
          <a:p>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18</a:t>
            </a:fld>
            <a:endParaRPr lang="en-US" altLang="en-US" dirty="0"/>
          </a:p>
        </p:txBody>
      </p:sp>
    </p:spTree>
    <p:extLst>
      <p:ext uri="{BB962C8B-B14F-4D97-AF65-F5344CB8AC3E}">
        <p14:creationId xmlns:p14="http://schemas.microsoft.com/office/powerpoint/2010/main" val="252569799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8"/>
          <p:cNvSpPr>
            <a:spLocks noGrp="1" noChangeArrowheads="1"/>
          </p:cNvSpPr>
          <p:nvPr>
            <p:ph type="title"/>
          </p:nvPr>
        </p:nvSpPr>
        <p:spPr>
          <a:xfrm>
            <a:off x="930275" y="38100"/>
            <a:ext cx="8226425" cy="1143000"/>
          </a:xfrm>
        </p:spPr>
        <p:txBody>
          <a:bodyPr rtlCol="0">
            <a:noAutofit/>
          </a:bodyPr>
          <a:lstStyle/>
          <a:p>
            <a:pPr algn="ctr" eaLnBrk="1" fontAlgn="auto" hangingPunct="1">
              <a:spcAft>
                <a:spcPts val="0"/>
              </a:spcAft>
              <a:defRPr/>
            </a:pPr>
            <a:r>
              <a:rPr lang="en-US" b="1" dirty="0" smtClean="0">
                <a:ea typeface="+mj-ea"/>
                <a:cs typeface="+mj-cs"/>
              </a:rPr>
              <a:t>Supports for Student Diverse </a:t>
            </a:r>
            <a:br>
              <a:rPr lang="en-US" b="1" dirty="0" smtClean="0">
                <a:ea typeface="+mj-ea"/>
                <a:cs typeface="+mj-cs"/>
              </a:rPr>
            </a:br>
            <a:r>
              <a:rPr lang="en-US" b="1" dirty="0" smtClean="0">
                <a:ea typeface="+mj-ea"/>
                <a:cs typeface="+mj-cs"/>
              </a:rPr>
              <a:t>Recognition Networks</a:t>
            </a:r>
          </a:p>
        </p:txBody>
      </p:sp>
      <p:sp>
        <p:nvSpPr>
          <p:cNvPr id="54275" name="Rectangle 9"/>
          <p:cNvSpPr>
            <a:spLocks noGrp="1" noChangeArrowheads="1"/>
          </p:cNvSpPr>
          <p:nvPr>
            <p:ph type="body" sz="half" idx="1"/>
          </p:nvPr>
        </p:nvSpPr>
        <p:spPr>
          <a:xfrm>
            <a:off x="457200" y="1752600"/>
            <a:ext cx="4478338" cy="4724400"/>
          </a:xfrm>
          <a:ln>
            <a:solidFill>
              <a:srgbClr val="4F81BD"/>
            </a:solidFill>
            <a:miter lim="800000"/>
            <a:headEnd/>
            <a:tailEnd/>
          </a:ln>
        </p:spPr>
        <p:txBody>
          <a:bodyPr/>
          <a:lstStyle/>
          <a:p>
            <a:pPr algn="r" eaLnBrk="1" hangingPunct="1">
              <a:lnSpc>
                <a:spcPct val="80000"/>
              </a:lnSpc>
              <a:spcAft>
                <a:spcPct val="30000"/>
              </a:spcAft>
              <a:buFont typeface="Wingdings" pitchFamily="2" charset="2"/>
              <a:buNone/>
            </a:pPr>
            <a:r>
              <a:rPr lang="en-US" sz="2400" b="1" dirty="0" smtClean="0">
                <a:latin typeface="Calibri" pitchFamily="34" charset="0"/>
                <a:ea typeface="ＭＳ Ｐゴシック" pitchFamily="-108" charset="-128"/>
              </a:rPr>
              <a:t>Examples</a:t>
            </a:r>
          </a:p>
          <a:p>
            <a:pPr lvl="1" eaLnBrk="1" hangingPunct="1">
              <a:lnSpc>
                <a:spcPct val="80000"/>
              </a:lnSpc>
              <a:spcAft>
                <a:spcPct val="30000"/>
              </a:spcAft>
            </a:pPr>
            <a:r>
              <a:rPr lang="en-US" sz="2400" dirty="0" smtClean="0">
                <a:latin typeface="Calibri" pitchFamily="34" charset="0"/>
                <a:ea typeface="ＭＳ Ｐゴシック" pitchFamily="-108" charset="-128"/>
              </a:rPr>
              <a:t>Underlining/highlighting</a:t>
            </a:r>
          </a:p>
          <a:p>
            <a:pPr lvl="1" eaLnBrk="1" hangingPunct="1">
              <a:lnSpc>
                <a:spcPct val="80000"/>
              </a:lnSpc>
              <a:spcAft>
                <a:spcPct val="30000"/>
              </a:spcAft>
            </a:pPr>
            <a:r>
              <a:rPr lang="en-US" sz="2400" dirty="0" smtClean="0">
                <a:latin typeface="Calibri" pitchFamily="34" charset="0"/>
                <a:ea typeface="ＭＳ Ｐゴシック" pitchFamily="-108" charset="-128"/>
              </a:rPr>
              <a:t>Vertical lines/asterisks/doodles/numbers @ margin</a:t>
            </a:r>
          </a:p>
          <a:p>
            <a:pPr lvl="1" eaLnBrk="1" hangingPunct="1">
              <a:lnSpc>
                <a:spcPct val="80000"/>
              </a:lnSpc>
              <a:spcAft>
                <a:spcPct val="30000"/>
              </a:spcAft>
            </a:pPr>
            <a:r>
              <a:rPr lang="en-US" sz="2400" dirty="0" smtClean="0">
                <a:latin typeface="Calibri" pitchFamily="34" charset="0"/>
                <a:ea typeface="ＭＳ Ｐゴシック" pitchFamily="-108" charset="-128"/>
              </a:rPr>
              <a:t>Provide multiple media/formats</a:t>
            </a:r>
          </a:p>
          <a:p>
            <a:pPr lvl="1" eaLnBrk="1" hangingPunct="1">
              <a:lnSpc>
                <a:spcPct val="80000"/>
              </a:lnSpc>
              <a:spcAft>
                <a:spcPct val="30000"/>
              </a:spcAft>
            </a:pPr>
            <a:r>
              <a:rPr lang="en-US" sz="2400" dirty="0" smtClean="0">
                <a:latin typeface="Calibri" pitchFamily="34" charset="0"/>
                <a:ea typeface="ＭＳ Ｐゴシック" pitchFamily="-108" charset="-128"/>
              </a:rPr>
              <a:t>“Chunking” information</a:t>
            </a:r>
          </a:p>
          <a:p>
            <a:pPr lvl="1" eaLnBrk="1" hangingPunct="1">
              <a:lnSpc>
                <a:spcPct val="80000"/>
              </a:lnSpc>
              <a:spcAft>
                <a:spcPct val="30000"/>
              </a:spcAft>
            </a:pPr>
            <a:r>
              <a:rPr lang="en-US" sz="2400" dirty="0" smtClean="0">
                <a:latin typeface="Calibri" pitchFamily="34" charset="0"/>
                <a:ea typeface="ＭＳ Ｐゴシック" pitchFamily="-108" charset="-128"/>
              </a:rPr>
              <a:t>Graphic Organizers</a:t>
            </a:r>
          </a:p>
          <a:p>
            <a:pPr lvl="1" eaLnBrk="1" hangingPunct="1">
              <a:lnSpc>
                <a:spcPct val="80000"/>
              </a:lnSpc>
              <a:spcAft>
                <a:spcPct val="30000"/>
              </a:spcAft>
            </a:pPr>
            <a:r>
              <a:rPr lang="en-US" sz="2400" dirty="0" smtClean="0">
                <a:latin typeface="Calibri" pitchFamily="34" charset="0"/>
                <a:ea typeface="ＭＳ Ｐゴシック" pitchFamily="-108" charset="-128"/>
              </a:rPr>
              <a:t>Provide multiple examples</a:t>
            </a:r>
          </a:p>
          <a:p>
            <a:pPr lvl="1" eaLnBrk="1" hangingPunct="1">
              <a:lnSpc>
                <a:spcPct val="80000"/>
              </a:lnSpc>
              <a:spcAft>
                <a:spcPct val="30000"/>
              </a:spcAft>
            </a:pPr>
            <a:r>
              <a:rPr lang="en-US" sz="2400" dirty="0" smtClean="0">
                <a:latin typeface="Calibri" pitchFamily="34" charset="0"/>
                <a:ea typeface="ＭＳ Ｐゴシック" pitchFamily="-108" charset="-128"/>
              </a:rPr>
              <a:t>Support background context</a:t>
            </a:r>
          </a:p>
          <a:p>
            <a:pPr lvl="1" eaLnBrk="1" hangingPunct="1">
              <a:lnSpc>
                <a:spcPct val="80000"/>
              </a:lnSpc>
              <a:spcAft>
                <a:spcPct val="30000"/>
              </a:spcAft>
              <a:buFont typeface="Wingdings 2" pitchFamily="18" charset="2"/>
              <a:buNone/>
            </a:pPr>
            <a:endParaRPr lang="en-US" sz="700" dirty="0" smtClean="0">
              <a:latin typeface="Georgia" pitchFamily="18" charset="0"/>
              <a:ea typeface="ＭＳ Ｐゴシック" pitchFamily="-108" charset="-128"/>
            </a:endParaRPr>
          </a:p>
        </p:txBody>
      </p:sp>
      <p:sp>
        <p:nvSpPr>
          <p:cNvPr id="54285" name="TextBox 7"/>
          <p:cNvSpPr txBox="1">
            <a:spLocks noChangeArrowheads="1"/>
          </p:cNvSpPr>
          <p:nvPr/>
        </p:nvSpPr>
        <p:spPr bwMode="auto">
          <a:xfrm>
            <a:off x="5753100" y="1981200"/>
            <a:ext cx="2946400" cy="378565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lvl="0" defTabSz="457200" eaLnBrk="1" fontAlgn="base" hangingPunct="1">
              <a:spcBef>
                <a:spcPct val="0"/>
              </a:spcBef>
              <a:spcAft>
                <a:spcPct val="0"/>
              </a:spcAft>
            </a:pPr>
            <a:r>
              <a:rPr lang="en-US" b="1" i="1" dirty="0" smtClean="0">
                <a:latin typeface="News Gothic MT" pitchFamily="-108" charset="0"/>
              </a:rPr>
              <a:t>The “What” of Learning</a:t>
            </a:r>
          </a:p>
          <a:p>
            <a:pPr lvl="0" defTabSz="457200" eaLnBrk="1" fontAlgn="base" hangingPunct="1">
              <a:spcBef>
                <a:spcPct val="0"/>
              </a:spcBef>
              <a:spcAft>
                <a:spcPct val="0"/>
              </a:spcAft>
            </a:pPr>
            <a:endParaRPr lang="en-US" dirty="0">
              <a:latin typeface="News Gothic MT" pitchFamily="-108" charset="0"/>
            </a:endParaRPr>
          </a:p>
          <a:p>
            <a:pPr lvl="0" defTabSz="457200" eaLnBrk="1" fontAlgn="base" hangingPunct="1">
              <a:spcBef>
                <a:spcPct val="0"/>
              </a:spcBef>
              <a:spcAft>
                <a:spcPct val="0"/>
              </a:spcAft>
            </a:pPr>
            <a:r>
              <a:rPr lang="en-US" dirty="0" smtClean="0">
                <a:latin typeface="News Gothic MT" pitchFamily="-108" charset="0"/>
              </a:rPr>
              <a:t>Identify </a:t>
            </a:r>
            <a:r>
              <a:rPr lang="en-US" dirty="0">
                <a:latin typeface="News Gothic MT" pitchFamily="-108" charset="0"/>
              </a:rPr>
              <a:t>and interpret sound, light, taste, smell, and  touch Identify and understand information, ideas, and concepts</a:t>
            </a:r>
          </a:p>
        </p:txBody>
      </p:sp>
      <p:sp>
        <p:nvSpPr>
          <p:cNvPr id="2" name="TextBox 1"/>
          <p:cNvSpPr txBox="1"/>
          <p:nvPr/>
        </p:nvSpPr>
        <p:spPr>
          <a:xfrm>
            <a:off x="5486400" y="6019800"/>
            <a:ext cx="3276600" cy="369332"/>
          </a:xfrm>
          <a:prstGeom prst="rect">
            <a:avLst/>
          </a:prstGeom>
          <a:noFill/>
        </p:spPr>
        <p:txBody>
          <a:bodyPr wrap="square" rtlCol="0">
            <a:spAutoFit/>
          </a:bodyPr>
          <a:lstStyle/>
          <a:p>
            <a:pPr algn="r"/>
            <a:r>
              <a:rPr lang="en-US" dirty="0">
                <a:latin typeface="Calibri" pitchFamily="34" charset="0"/>
              </a:rPr>
              <a:t>David  Rose </a:t>
            </a:r>
            <a:endParaRPr lang="en-US" dirty="0"/>
          </a:p>
        </p:txBody>
      </p:sp>
    </p:spTree>
    <p:extLst>
      <p:ext uri="{BB962C8B-B14F-4D97-AF65-F5344CB8AC3E}">
        <p14:creationId xmlns:p14="http://schemas.microsoft.com/office/powerpoint/2010/main" val="16859060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61" name="Object 100360" hidden="1"/>
          <p:cNvGraphicFramePr>
            <a:graphicFrameLocks noChangeAspect="1"/>
          </p:cNvGraphicFramePr>
          <p:nvPr>
            <p:custDataLst>
              <p:tags r:id="rId2"/>
            </p:custDataLst>
            <p:extLst>
              <p:ext uri="{D42A27DB-BD31-4B8C-83A1-F6EECF244321}">
                <p14:modId xmlns:p14="http://schemas.microsoft.com/office/powerpoint/2010/main" val="3879993922"/>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205"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61984" cy="161974"/>
                      </a:xfrm>
                      <a:prstGeom prst="rect">
                        <a:avLst/>
                      </a:prstGeom>
                    </p:spPr>
                  </p:pic>
                </p:oleObj>
              </mc:Fallback>
            </mc:AlternateContent>
          </a:graphicData>
        </a:graphic>
      </p:graphicFrame>
      <p:sp>
        <p:nvSpPr>
          <p:cNvPr id="2" name="Title 1"/>
          <p:cNvSpPr>
            <a:spLocks noGrp="1"/>
          </p:cNvSpPr>
          <p:nvPr>
            <p:ph type="title" idx="4294967295"/>
            <p:custDataLst>
              <p:tags r:id="rId3"/>
            </p:custDataLst>
          </p:nvPr>
        </p:nvSpPr>
        <p:spPr bwMode="gray">
          <a:xfrm>
            <a:off x="0" y="28074"/>
            <a:ext cx="8793163" cy="110799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1" algn="r"/>
            <a:r>
              <a:rPr lang="en-US" sz="2400" b="1" dirty="0" smtClean="0"/>
              <a:t>California has a clear </a:t>
            </a:r>
            <a:r>
              <a:rPr lang="en-US" sz="2400" b="1" dirty="0"/>
              <a:t>and inspiring </a:t>
            </a:r>
            <a:r>
              <a:rPr lang="en-US" sz="2400" b="1" dirty="0" smtClean="0"/>
              <a:t>vision for public education, </a:t>
            </a:r>
            <a:br>
              <a:rPr lang="en-US" sz="2400" b="1" dirty="0" smtClean="0"/>
            </a:br>
            <a:r>
              <a:rPr lang="en-US" sz="2400" b="1" dirty="0" smtClean="0"/>
              <a:t>focused </a:t>
            </a:r>
            <a:r>
              <a:rPr lang="en-US" sz="2400" b="1" dirty="0"/>
              <a:t>on </a:t>
            </a:r>
            <a:r>
              <a:rPr lang="en-US" sz="2400" b="1" dirty="0" smtClean="0"/>
              <a:t>great instruction </a:t>
            </a:r>
            <a:r>
              <a:rPr lang="en-US" sz="2400" b="1" dirty="0"/>
              <a:t>and </a:t>
            </a:r>
            <a:r>
              <a:rPr lang="en-US" sz="2400" b="1" dirty="0" smtClean="0"/>
              <a:t>grounded in </a:t>
            </a:r>
            <a:r>
              <a:rPr lang="en-US" sz="2400" b="1" dirty="0"/>
              <a:t>the </a:t>
            </a:r>
            <a:r>
              <a:rPr lang="en-US" sz="2400" b="1" dirty="0" smtClean="0"/>
              <a:t/>
            </a:r>
            <a:br>
              <a:rPr lang="en-US" sz="2400" b="1" dirty="0" smtClean="0"/>
            </a:br>
            <a:r>
              <a:rPr lang="en-US" sz="2400" b="1" dirty="0" smtClean="0"/>
              <a:t>Common Core State Standards</a:t>
            </a:r>
            <a:endParaRPr lang="en-US" sz="2400" b="1" dirty="0"/>
          </a:p>
        </p:txBody>
      </p:sp>
      <p:sp>
        <p:nvSpPr>
          <p:cNvPr id="12" name="TextBox 14"/>
          <p:cNvSpPr txBox="1">
            <a:spLocks/>
          </p:cNvSpPr>
          <p:nvPr>
            <p:custDataLst>
              <p:tags r:id="rId4"/>
            </p:custDataLst>
          </p:nvPr>
        </p:nvSpPr>
        <p:spPr>
          <a:xfrm>
            <a:off x="1524000" y="1143000"/>
            <a:ext cx="7543800" cy="5486400"/>
          </a:xfrm>
          <a:prstGeom prst="rect">
            <a:avLst/>
          </a:prstGeom>
          <a:solidFill>
            <a:schemeClr val="bg1">
              <a:alpha val="0"/>
            </a:schemeClr>
          </a:solidFill>
          <a:ln w="190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93166" tIns="46584" rIns="93166" bIns="46584" rtlCol="0" anchor="ctr"/>
          <a:lstStyle>
            <a:defPPr>
              <a:defRPr lang="en-US"/>
            </a:defPPr>
            <a:lvl1pPr algn="ctr">
              <a:defRPr>
                <a:solidFill>
                  <a:schemeClr val="tx2"/>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fontAlgn="base">
              <a:spcBef>
                <a:spcPct val="0"/>
              </a:spcBef>
              <a:spcAft>
                <a:spcPct val="0"/>
              </a:spcAft>
            </a:pPr>
            <a:endParaRPr lang="en-US" sz="1600" dirty="0">
              <a:solidFill>
                <a:srgbClr val="18577E"/>
              </a:solidFill>
            </a:endParaRPr>
          </a:p>
        </p:txBody>
      </p:sp>
      <p:sp>
        <p:nvSpPr>
          <p:cNvPr id="14" name="Rectangle 4"/>
          <p:cNvSpPr txBox="1">
            <a:spLocks/>
          </p:cNvSpPr>
          <p:nvPr>
            <p:custDataLst>
              <p:tags r:id="rId5"/>
            </p:custDataLst>
          </p:nvPr>
        </p:nvSpPr>
        <p:spPr>
          <a:xfrm>
            <a:off x="1600200" y="2286000"/>
            <a:ext cx="7162800"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18577E"/>
              </a:buClr>
            </a:pPr>
            <a:r>
              <a:rPr lang="en-US" sz="2000" b="1" dirty="0">
                <a:solidFill>
                  <a:srgbClr val="000066"/>
                </a:solidFill>
                <a:cs typeface="Arial" charset="0"/>
              </a:rPr>
              <a:t>Built on the Common Core State Standards, </a:t>
            </a:r>
            <a:r>
              <a:rPr lang="en-US" sz="2000" b="1" dirty="0">
                <a:solidFill>
                  <a:srgbClr val="000000"/>
                </a:solidFill>
                <a:cs typeface="Arial" charset="0"/>
              </a:rPr>
              <a:t>which bring California’s standards up to date and </a:t>
            </a:r>
            <a:r>
              <a:rPr lang="en-US" sz="2000" b="1" dirty="0">
                <a:solidFill>
                  <a:srgbClr val="18577E"/>
                </a:solidFill>
                <a:cs typeface="Arial" charset="0"/>
              </a:rPr>
              <a:t>from good to </a:t>
            </a:r>
            <a:r>
              <a:rPr lang="en-US" sz="2000" b="1" dirty="0" smtClean="0">
                <a:solidFill>
                  <a:srgbClr val="18577E"/>
                </a:solidFill>
                <a:cs typeface="Arial" charset="0"/>
              </a:rPr>
              <a:t>great; </a:t>
            </a:r>
            <a:endParaRPr lang="en-US" sz="2000" b="1" dirty="0">
              <a:solidFill>
                <a:srgbClr val="18577E"/>
              </a:solidFill>
              <a:cs typeface="Arial" charset="0"/>
            </a:endParaRPr>
          </a:p>
        </p:txBody>
      </p:sp>
      <p:sp>
        <p:nvSpPr>
          <p:cNvPr id="15" name="Rectangle 4"/>
          <p:cNvSpPr txBox="1">
            <a:spLocks/>
          </p:cNvSpPr>
          <p:nvPr>
            <p:custDataLst>
              <p:tags r:id="rId6"/>
            </p:custDataLst>
          </p:nvPr>
        </p:nvSpPr>
        <p:spPr>
          <a:xfrm>
            <a:off x="1600201" y="1143000"/>
            <a:ext cx="7010400"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18577E"/>
              </a:buClr>
            </a:pPr>
            <a:r>
              <a:rPr lang="en-US" sz="2000" b="1" dirty="0">
                <a:solidFill>
                  <a:srgbClr val="000066"/>
                </a:solidFill>
                <a:cs typeface="Arial" charset="0"/>
              </a:rPr>
              <a:t>High quality teaching and learning in every classroom, </a:t>
            </a:r>
            <a:r>
              <a:rPr lang="en-US" sz="2000" b="1" dirty="0">
                <a:solidFill>
                  <a:srgbClr val="000000"/>
                </a:solidFill>
                <a:cs typeface="Arial" charset="0"/>
              </a:rPr>
              <a:t>where assessments guide planning and progress in the classroom for great </a:t>
            </a:r>
            <a:r>
              <a:rPr lang="en-US" sz="2000" b="1" dirty="0" smtClean="0">
                <a:solidFill>
                  <a:srgbClr val="000000"/>
                </a:solidFill>
                <a:cs typeface="Arial" charset="0"/>
              </a:rPr>
              <a:t>instruction.</a:t>
            </a:r>
            <a:endParaRPr lang="en-US" sz="2000" b="1" dirty="0">
              <a:solidFill>
                <a:srgbClr val="000000"/>
              </a:solidFill>
              <a:cs typeface="Arial" charset="0"/>
            </a:endParaRPr>
          </a:p>
        </p:txBody>
      </p:sp>
      <p:sp>
        <p:nvSpPr>
          <p:cNvPr id="16" name="Rectangle 4"/>
          <p:cNvSpPr txBox="1">
            <a:spLocks/>
          </p:cNvSpPr>
          <p:nvPr>
            <p:custDataLst>
              <p:tags r:id="rId7"/>
            </p:custDataLst>
          </p:nvPr>
        </p:nvSpPr>
        <p:spPr>
          <a:xfrm>
            <a:off x="1752600" y="5410200"/>
            <a:ext cx="7315200"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18577E"/>
              </a:buClr>
            </a:pPr>
            <a:r>
              <a:rPr lang="en-US" sz="2000" b="1" dirty="0">
                <a:solidFill>
                  <a:srgbClr val="000000"/>
                </a:solidFill>
                <a:cs typeface="Arial" charset="0"/>
              </a:rPr>
              <a:t>…with the goal of ensuring </a:t>
            </a:r>
            <a:r>
              <a:rPr lang="en-AU" sz="2000" b="1" dirty="0">
                <a:solidFill>
                  <a:srgbClr val="000000"/>
                </a:solidFill>
                <a:cs typeface="Arial" charset="0"/>
              </a:rPr>
              <a:t>that </a:t>
            </a:r>
            <a:r>
              <a:rPr lang="en-AU" sz="2000" b="1" dirty="0">
                <a:solidFill>
                  <a:srgbClr val="000066"/>
                </a:solidFill>
                <a:cs typeface="Arial" charset="0"/>
              </a:rPr>
              <a:t>all students, regardless of where they are from or where they live, graduate prepared for college and careers</a:t>
            </a:r>
            <a:r>
              <a:rPr lang="en-AU" sz="2000" b="1" dirty="0">
                <a:solidFill>
                  <a:srgbClr val="18577E"/>
                </a:solidFill>
                <a:cs typeface="Arial" charset="0"/>
              </a:rPr>
              <a:t> </a:t>
            </a:r>
            <a:r>
              <a:rPr lang="en-AU" sz="2000" b="1" dirty="0">
                <a:solidFill>
                  <a:srgbClr val="000000"/>
                </a:solidFill>
                <a:cs typeface="Arial" charset="0"/>
              </a:rPr>
              <a:t>in the global economy of the 21st </a:t>
            </a:r>
            <a:r>
              <a:rPr lang="en-AU" sz="2000" b="1" dirty="0" smtClean="0">
                <a:solidFill>
                  <a:srgbClr val="000000"/>
                </a:solidFill>
                <a:cs typeface="Arial" charset="0"/>
              </a:rPr>
              <a:t>century. </a:t>
            </a:r>
            <a:endParaRPr lang="en-AU" sz="2000" b="1" dirty="0">
              <a:solidFill>
                <a:srgbClr val="000000"/>
              </a:solidFill>
              <a:cs typeface="Arial" charset="0"/>
            </a:endParaRPr>
          </a:p>
        </p:txBody>
      </p:sp>
      <p:sp>
        <p:nvSpPr>
          <p:cNvPr id="11" name="Rectangle 4"/>
          <p:cNvSpPr txBox="1">
            <a:spLocks/>
          </p:cNvSpPr>
          <p:nvPr>
            <p:custDataLst>
              <p:tags r:id="rId8"/>
            </p:custDataLst>
          </p:nvPr>
        </p:nvSpPr>
        <p:spPr>
          <a:xfrm>
            <a:off x="1600200" y="3200400"/>
            <a:ext cx="7315200"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18577E"/>
              </a:buClr>
            </a:pPr>
            <a:r>
              <a:rPr lang="en-US" sz="2000" b="1" dirty="0">
                <a:solidFill>
                  <a:srgbClr val="000000"/>
                </a:solidFill>
                <a:cs typeface="Arial" charset="0"/>
              </a:rPr>
              <a:t>And reinforced by practical </a:t>
            </a:r>
            <a:r>
              <a:rPr lang="en-US" sz="2000" b="1" dirty="0">
                <a:solidFill>
                  <a:srgbClr val="000066"/>
                </a:solidFill>
                <a:cs typeface="Arial" charset="0"/>
              </a:rPr>
              <a:t>supports for teachers </a:t>
            </a:r>
            <a:r>
              <a:rPr lang="en-US" sz="2000" b="1" dirty="0">
                <a:solidFill>
                  <a:srgbClr val="000000"/>
                </a:solidFill>
                <a:cs typeface="Arial" charset="0"/>
              </a:rPr>
              <a:t>that give them the information and the tools </a:t>
            </a:r>
            <a:r>
              <a:rPr lang="en-US" sz="2000" b="1" dirty="0">
                <a:solidFill>
                  <a:srgbClr val="000066"/>
                </a:solidFill>
                <a:cs typeface="Arial" charset="0"/>
              </a:rPr>
              <a:t>to meet students where they are </a:t>
            </a:r>
            <a:r>
              <a:rPr lang="en-US" sz="2000" b="1" dirty="0">
                <a:solidFill>
                  <a:srgbClr val="000000"/>
                </a:solidFill>
                <a:cs typeface="Arial" charset="0"/>
              </a:rPr>
              <a:t>and help them to </a:t>
            </a:r>
            <a:r>
              <a:rPr lang="en-US" sz="2000" b="1" dirty="0">
                <a:solidFill>
                  <a:srgbClr val="000066"/>
                </a:solidFill>
                <a:cs typeface="Arial" charset="0"/>
              </a:rPr>
              <a:t>learn </a:t>
            </a:r>
            <a:r>
              <a:rPr lang="en-US" sz="2000" b="1" dirty="0" smtClean="0">
                <a:solidFill>
                  <a:srgbClr val="000066"/>
                </a:solidFill>
                <a:cs typeface="Arial" charset="0"/>
              </a:rPr>
              <a:t>more.</a:t>
            </a:r>
            <a:endParaRPr lang="en-US" sz="2000" b="1" dirty="0">
              <a:solidFill>
                <a:srgbClr val="000066"/>
              </a:solidFill>
              <a:cs typeface="Arial" charset="0"/>
            </a:endParaRPr>
          </a:p>
        </p:txBody>
      </p:sp>
      <p:sp>
        <p:nvSpPr>
          <p:cNvPr id="19" name="Rectangle 4"/>
          <p:cNvSpPr txBox="1">
            <a:spLocks/>
          </p:cNvSpPr>
          <p:nvPr>
            <p:custDataLst>
              <p:tags r:id="rId9"/>
            </p:custDataLst>
          </p:nvPr>
        </p:nvSpPr>
        <p:spPr>
          <a:xfrm>
            <a:off x="1600200" y="4267200"/>
            <a:ext cx="7239000" cy="9233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ct val="0"/>
              </a:spcBef>
              <a:spcAft>
                <a:spcPct val="0"/>
              </a:spcAft>
              <a:buClr>
                <a:srgbClr val="18577E"/>
              </a:buClr>
            </a:pPr>
            <a:r>
              <a:rPr lang="en-US" sz="2000" b="1" dirty="0">
                <a:solidFill>
                  <a:srgbClr val="000000"/>
                </a:solidFill>
                <a:cs typeface="Arial" charset="0"/>
              </a:rPr>
              <a:t>So that we can help more students who are already proficient reach the </a:t>
            </a:r>
            <a:r>
              <a:rPr lang="en-US" sz="2000" b="1" dirty="0">
                <a:solidFill>
                  <a:srgbClr val="000066"/>
                </a:solidFill>
                <a:cs typeface="Arial" charset="0"/>
              </a:rPr>
              <a:t>next </a:t>
            </a:r>
            <a:r>
              <a:rPr lang="en-US" sz="2000" b="1" dirty="0" smtClean="0">
                <a:solidFill>
                  <a:srgbClr val="000066"/>
                </a:solidFill>
                <a:cs typeface="Arial" charset="0"/>
              </a:rPr>
              <a:t>level, </a:t>
            </a:r>
            <a:r>
              <a:rPr lang="en-US" sz="2000" b="1" dirty="0">
                <a:solidFill>
                  <a:srgbClr val="000000"/>
                </a:solidFill>
                <a:cs typeface="Arial" charset="0"/>
              </a:rPr>
              <a:t>and help students who are </a:t>
            </a:r>
            <a:r>
              <a:rPr lang="en-US" sz="2000" b="1" dirty="0" smtClean="0">
                <a:solidFill>
                  <a:srgbClr val="000000"/>
                </a:solidFill>
                <a:cs typeface="Arial" charset="0"/>
              </a:rPr>
              <a:t>not, </a:t>
            </a:r>
            <a:r>
              <a:rPr lang="en-US" sz="2000" b="1" dirty="0">
                <a:solidFill>
                  <a:srgbClr val="000000"/>
                </a:solidFill>
                <a:cs typeface="Arial" charset="0"/>
              </a:rPr>
              <a:t>close the gap</a:t>
            </a:r>
          </a:p>
        </p:txBody>
      </p:sp>
    </p:spTree>
    <p:extLst>
      <p:ext uri="{BB962C8B-B14F-4D97-AF65-F5344CB8AC3E}">
        <p14:creationId xmlns:p14="http://schemas.microsoft.com/office/powerpoint/2010/main" val="94957435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8"/>
          <p:cNvSpPr>
            <a:spLocks noGrp="1" noChangeArrowheads="1"/>
          </p:cNvSpPr>
          <p:nvPr>
            <p:ph type="title"/>
          </p:nvPr>
        </p:nvSpPr>
        <p:spPr>
          <a:xfrm>
            <a:off x="879475" y="228600"/>
            <a:ext cx="8226425" cy="1143000"/>
          </a:xfrm>
        </p:spPr>
        <p:txBody>
          <a:bodyPr rtlCol="0">
            <a:noAutofit/>
          </a:bodyPr>
          <a:lstStyle/>
          <a:p>
            <a:pPr eaLnBrk="1" fontAlgn="auto" hangingPunct="1">
              <a:spcAft>
                <a:spcPts val="0"/>
              </a:spcAft>
              <a:defRPr/>
            </a:pPr>
            <a:r>
              <a:rPr lang="en-US" b="1" dirty="0" smtClean="0">
                <a:ea typeface="+mj-ea"/>
                <a:cs typeface="+mj-cs"/>
              </a:rPr>
              <a:t>Supports for Student Diverse </a:t>
            </a:r>
            <a:br>
              <a:rPr lang="en-US" b="1" dirty="0" smtClean="0">
                <a:ea typeface="+mj-ea"/>
                <a:cs typeface="+mj-cs"/>
              </a:rPr>
            </a:br>
            <a:r>
              <a:rPr lang="en-US" b="1" dirty="0" smtClean="0">
                <a:ea typeface="+mj-ea"/>
                <a:cs typeface="+mj-cs"/>
              </a:rPr>
              <a:t>Strategic Networks</a:t>
            </a:r>
          </a:p>
        </p:txBody>
      </p:sp>
      <p:sp>
        <p:nvSpPr>
          <p:cNvPr id="56323" name="Rectangle 9"/>
          <p:cNvSpPr>
            <a:spLocks noGrp="1" noChangeArrowheads="1"/>
          </p:cNvSpPr>
          <p:nvPr>
            <p:ph type="body" sz="half" idx="1"/>
          </p:nvPr>
        </p:nvSpPr>
        <p:spPr>
          <a:xfrm>
            <a:off x="685800" y="1752600"/>
            <a:ext cx="4876800" cy="5029200"/>
          </a:xfrm>
          <a:ln>
            <a:solidFill>
              <a:srgbClr val="4F81BD"/>
            </a:solidFill>
            <a:miter lim="800000"/>
            <a:headEnd/>
            <a:tailEnd/>
          </a:ln>
        </p:spPr>
        <p:txBody>
          <a:bodyPr/>
          <a:lstStyle/>
          <a:p>
            <a:pPr algn="r" eaLnBrk="1" hangingPunct="1">
              <a:buFont typeface="Arial" charset="0"/>
              <a:buNone/>
            </a:pPr>
            <a:r>
              <a:rPr lang="en-US" sz="2400" b="1" dirty="0" smtClean="0">
                <a:latin typeface="Calibri" pitchFamily="34" charset="0"/>
                <a:ea typeface="ＭＳ Ｐゴシック" pitchFamily="-108" charset="-128"/>
              </a:rPr>
              <a:t>Examples</a:t>
            </a:r>
          </a:p>
          <a:p>
            <a:pPr eaLnBrk="1" hangingPunct="1">
              <a:buFont typeface="Arial" charset="0"/>
              <a:buNone/>
            </a:pPr>
            <a:r>
              <a:rPr lang="en-US" sz="2400" b="1" dirty="0" smtClean="0">
                <a:latin typeface="Calibri" pitchFamily="34" charset="0"/>
                <a:ea typeface="ＭＳ Ｐゴシック" pitchFamily="-108" charset="-128"/>
              </a:rPr>
              <a:t> – </a:t>
            </a:r>
            <a:r>
              <a:rPr lang="en-US" sz="2800" dirty="0" smtClean="0">
                <a:ea typeface="ＭＳ Ｐゴシック" pitchFamily="-108" charset="-128"/>
              </a:rPr>
              <a:t>Multi-media for student expression (video, audio, text, drawing)</a:t>
            </a:r>
          </a:p>
          <a:p>
            <a:pPr eaLnBrk="1" hangingPunct="1">
              <a:buFont typeface="Arial" charset="0"/>
              <a:buNone/>
            </a:pPr>
            <a:r>
              <a:rPr lang="en-US" sz="2800" dirty="0" smtClean="0">
                <a:ea typeface="ＭＳ Ｐゴシック" pitchFamily="-108" charset="-128"/>
              </a:rPr>
              <a:t> – Concept mapping tools</a:t>
            </a:r>
          </a:p>
          <a:p>
            <a:pPr eaLnBrk="1" hangingPunct="1">
              <a:buFont typeface="Arial" charset="0"/>
              <a:buNone/>
            </a:pPr>
            <a:r>
              <a:rPr lang="en-US" sz="2800" dirty="0" smtClean="0">
                <a:ea typeface="ＭＳ Ｐゴシック" pitchFamily="-108" charset="-128"/>
              </a:rPr>
              <a:t>– Scaffolds and prompts </a:t>
            </a:r>
          </a:p>
          <a:p>
            <a:pPr eaLnBrk="1" hangingPunct="1">
              <a:buFont typeface="Arial" charset="0"/>
              <a:buNone/>
            </a:pPr>
            <a:r>
              <a:rPr lang="en-US" sz="2800" dirty="0" smtClean="0">
                <a:ea typeface="ＭＳ Ｐゴシック" pitchFamily="-108" charset="-128"/>
              </a:rPr>
              <a:t>– Checklists</a:t>
            </a:r>
          </a:p>
          <a:p>
            <a:pPr eaLnBrk="1" hangingPunct="1">
              <a:buFont typeface="Arial" charset="0"/>
              <a:buNone/>
            </a:pPr>
            <a:r>
              <a:rPr lang="en-US" sz="2800" dirty="0" smtClean="0">
                <a:ea typeface="ＭＳ Ｐゴシック" pitchFamily="-108" charset="-128"/>
              </a:rPr>
              <a:t>– Embedded coaches and mentors, peer tutors</a:t>
            </a:r>
          </a:p>
          <a:p>
            <a:pPr eaLnBrk="1" hangingPunct="1">
              <a:buFont typeface="Arial" charset="0"/>
              <a:buNone/>
            </a:pPr>
            <a:r>
              <a:rPr lang="en-US" sz="2800" dirty="0" smtClean="0">
                <a:ea typeface="ＭＳ Ｐゴシック" pitchFamily="-108" charset="-128"/>
              </a:rPr>
              <a:t>– Assessment rubrics </a:t>
            </a:r>
            <a:r>
              <a:rPr lang="en-US" sz="2800" dirty="0" smtClean="0">
                <a:ea typeface="ＭＳ Ｐゴシック" pitchFamily="-108" charset="-128"/>
              </a:rPr>
              <a:t> </a:t>
            </a:r>
            <a:endParaRPr lang="en-US" sz="2800" dirty="0" smtClean="0">
              <a:ea typeface="ＭＳ Ｐゴシック" pitchFamily="-108" charset="-128"/>
            </a:endParaRPr>
          </a:p>
          <a:p>
            <a:pPr marL="457200" lvl="1" indent="0" eaLnBrk="1" hangingPunct="1">
              <a:spcAft>
                <a:spcPct val="30000"/>
              </a:spcAft>
              <a:buFont typeface="Wingdings 2" pitchFamily="18" charset="2"/>
              <a:buNone/>
            </a:pPr>
            <a:endParaRPr lang="en-US" dirty="0" smtClean="0">
              <a:latin typeface="Georgia" pitchFamily="18" charset="0"/>
              <a:ea typeface="ＭＳ Ｐゴシック" pitchFamily="-108" charset="-128"/>
            </a:endParaRPr>
          </a:p>
        </p:txBody>
      </p:sp>
      <p:sp>
        <p:nvSpPr>
          <p:cNvPr id="56333" name="TextBox 9"/>
          <p:cNvSpPr txBox="1">
            <a:spLocks noChangeArrowheads="1"/>
          </p:cNvSpPr>
          <p:nvPr/>
        </p:nvSpPr>
        <p:spPr bwMode="auto">
          <a:xfrm>
            <a:off x="5867400" y="2320947"/>
            <a:ext cx="2438400" cy="35394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lvl="0" defTabSz="914400" eaLnBrk="1" fontAlgn="base" hangingPunct="1">
              <a:spcBef>
                <a:spcPct val="0"/>
              </a:spcBef>
              <a:spcAft>
                <a:spcPct val="0"/>
              </a:spcAft>
            </a:pPr>
            <a:r>
              <a:rPr lang="en-US" sz="2800" b="1" dirty="0" smtClean="0">
                <a:latin typeface="News Gothic MT" pitchFamily="-108" charset="0"/>
              </a:rPr>
              <a:t>The “How “ of Learning</a:t>
            </a:r>
          </a:p>
          <a:p>
            <a:pPr lvl="0" defTabSz="914400" eaLnBrk="1" fontAlgn="base" hangingPunct="1">
              <a:spcBef>
                <a:spcPct val="0"/>
              </a:spcBef>
              <a:spcAft>
                <a:spcPct val="0"/>
              </a:spcAft>
            </a:pPr>
            <a:endParaRPr lang="en-US" sz="2800" dirty="0">
              <a:latin typeface="News Gothic MT" pitchFamily="-108" charset="0"/>
            </a:endParaRPr>
          </a:p>
          <a:p>
            <a:pPr lvl="0" defTabSz="914400" eaLnBrk="1" fontAlgn="base" hangingPunct="1">
              <a:spcBef>
                <a:spcPct val="0"/>
              </a:spcBef>
              <a:spcAft>
                <a:spcPct val="0"/>
              </a:spcAft>
            </a:pPr>
            <a:r>
              <a:rPr lang="en-US" sz="2800" dirty="0" smtClean="0">
                <a:latin typeface="News Gothic MT" pitchFamily="-108" charset="0"/>
              </a:rPr>
              <a:t>The </a:t>
            </a:r>
            <a:r>
              <a:rPr lang="en-US" sz="2800" dirty="0">
                <a:latin typeface="News Gothic MT" pitchFamily="-108" charset="0"/>
              </a:rPr>
              <a:t>ability to plan, execute, and monitor actions and skills</a:t>
            </a:r>
          </a:p>
        </p:txBody>
      </p:sp>
    </p:spTree>
    <p:extLst>
      <p:ext uri="{BB962C8B-B14F-4D97-AF65-F5344CB8AC3E}">
        <p14:creationId xmlns:p14="http://schemas.microsoft.com/office/powerpoint/2010/main" val="17930096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8"/>
          <p:cNvSpPr>
            <a:spLocks noGrp="1" noChangeArrowheads="1"/>
          </p:cNvSpPr>
          <p:nvPr>
            <p:ph type="title"/>
          </p:nvPr>
        </p:nvSpPr>
        <p:spPr>
          <a:xfrm>
            <a:off x="457200" y="301625"/>
            <a:ext cx="8226425" cy="1143000"/>
          </a:xfrm>
        </p:spPr>
        <p:txBody>
          <a:bodyPr rtlCol="0">
            <a:normAutofit fontScale="90000"/>
          </a:bodyPr>
          <a:lstStyle/>
          <a:p>
            <a:pPr eaLnBrk="1" fontAlgn="auto" hangingPunct="1">
              <a:spcAft>
                <a:spcPts val="0"/>
              </a:spcAft>
              <a:defRPr/>
            </a:pPr>
            <a:r>
              <a:rPr lang="en-US" b="1" dirty="0" smtClean="0">
                <a:ea typeface="+mj-ea"/>
                <a:cs typeface="+mj-cs"/>
              </a:rPr>
              <a:t>Supports for Student Diverse </a:t>
            </a:r>
            <a:br>
              <a:rPr lang="en-US" b="1" dirty="0" smtClean="0">
                <a:ea typeface="+mj-ea"/>
                <a:cs typeface="+mj-cs"/>
              </a:rPr>
            </a:br>
            <a:r>
              <a:rPr lang="en-US" b="1" dirty="0" smtClean="0">
                <a:ea typeface="+mj-ea"/>
                <a:cs typeface="+mj-cs"/>
              </a:rPr>
              <a:t>Affective Networks</a:t>
            </a:r>
          </a:p>
        </p:txBody>
      </p:sp>
      <p:sp>
        <p:nvSpPr>
          <p:cNvPr id="58371" name="Rectangle 9"/>
          <p:cNvSpPr>
            <a:spLocks noGrp="1" noChangeArrowheads="1"/>
          </p:cNvSpPr>
          <p:nvPr>
            <p:ph type="body" sz="half" idx="1"/>
          </p:nvPr>
        </p:nvSpPr>
        <p:spPr>
          <a:xfrm>
            <a:off x="457200" y="1828800"/>
            <a:ext cx="4478338" cy="4724400"/>
          </a:xfrm>
          <a:ln>
            <a:solidFill>
              <a:srgbClr val="4F81BD"/>
            </a:solidFill>
            <a:miter lim="800000"/>
            <a:headEnd/>
            <a:tailEnd/>
          </a:ln>
        </p:spPr>
        <p:txBody>
          <a:bodyPr/>
          <a:lstStyle/>
          <a:p>
            <a:pPr algn="r" eaLnBrk="1" hangingPunct="1">
              <a:spcBef>
                <a:spcPts val="600"/>
              </a:spcBef>
              <a:buFont typeface="Arial" charset="0"/>
              <a:buNone/>
            </a:pPr>
            <a:r>
              <a:rPr lang="en-US" sz="2400" b="1" dirty="0" smtClean="0">
                <a:latin typeface="Calibri" pitchFamily="34" charset="0"/>
                <a:ea typeface="ＭＳ Ｐゴシック" pitchFamily="-108" charset="-128"/>
              </a:rPr>
              <a:t>Examples</a:t>
            </a:r>
          </a:p>
          <a:p>
            <a:pPr eaLnBrk="1" hangingPunct="1">
              <a:spcBef>
                <a:spcPts val="600"/>
              </a:spcBef>
              <a:buFont typeface="Arial" charset="0"/>
              <a:buNone/>
            </a:pPr>
            <a:r>
              <a:rPr lang="en-US" sz="2400" dirty="0" smtClean="0">
                <a:latin typeface="Calibri" pitchFamily="34" charset="0"/>
                <a:ea typeface="ＭＳ Ｐゴシック" pitchFamily="-108" charset="-128"/>
              </a:rPr>
              <a:t> </a:t>
            </a:r>
            <a:r>
              <a:rPr lang="en-US" sz="2800" dirty="0" smtClean="0">
                <a:latin typeface="Calibri" pitchFamily="34" charset="0"/>
                <a:ea typeface="ＭＳ Ｐゴシック" pitchFamily="-108" charset="-128"/>
              </a:rPr>
              <a:t>– Choice afforded</a:t>
            </a:r>
          </a:p>
          <a:p>
            <a:pPr eaLnBrk="1" hangingPunct="1">
              <a:spcBef>
                <a:spcPts val="600"/>
              </a:spcBef>
              <a:buFont typeface="Arial" charset="0"/>
              <a:buNone/>
            </a:pPr>
            <a:r>
              <a:rPr lang="en-US" sz="2800" dirty="0" smtClean="0">
                <a:latin typeface="Calibri" pitchFamily="34" charset="0"/>
                <a:ea typeface="ＭＳ Ｐゴシック" pitchFamily="-108" charset="-128"/>
              </a:rPr>
              <a:t> – Age appropriate activities</a:t>
            </a:r>
          </a:p>
          <a:p>
            <a:pPr eaLnBrk="1" hangingPunct="1">
              <a:spcBef>
                <a:spcPts val="600"/>
              </a:spcBef>
              <a:buFont typeface="Arial" charset="0"/>
              <a:buNone/>
            </a:pPr>
            <a:r>
              <a:rPr lang="en-US" sz="2800" dirty="0" smtClean="0">
                <a:latin typeface="Calibri" pitchFamily="34" charset="0"/>
                <a:ea typeface="ＭＳ Ｐゴシック" pitchFamily="-108" charset="-128"/>
              </a:rPr>
              <a:t> – Culturally relevant activities</a:t>
            </a:r>
          </a:p>
          <a:p>
            <a:pPr eaLnBrk="1" hangingPunct="1">
              <a:spcBef>
                <a:spcPts val="600"/>
              </a:spcBef>
              <a:buFont typeface="Arial" charset="0"/>
              <a:buNone/>
            </a:pPr>
            <a:r>
              <a:rPr lang="en-US" sz="2800" dirty="0" smtClean="0">
                <a:latin typeface="Calibri" pitchFamily="34" charset="0"/>
                <a:ea typeface="ＭＳ Ｐゴシック" pitchFamily="-108" charset="-128"/>
              </a:rPr>
              <a:t> – Charts/schedules/visible timers</a:t>
            </a:r>
          </a:p>
          <a:p>
            <a:pPr eaLnBrk="1" hangingPunct="1">
              <a:spcBef>
                <a:spcPts val="600"/>
              </a:spcBef>
              <a:buFont typeface="Arial" charset="0"/>
              <a:buNone/>
            </a:pPr>
            <a:r>
              <a:rPr lang="en-US" sz="2800" dirty="0" smtClean="0">
                <a:latin typeface="Calibri" pitchFamily="34" charset="0"/>
                <a:ea typeface="ＭＳ Ｐゴシック" pitchFamily="-108" charset="-128"/>
              </a:rPr>
              <a:t> – Display of goals</a:t>
            </a:r>
          </a:p>
          <a:p>
            <a:pPr eaLnBrk="1" hangingPunct="1">
              <a:spcBef>
                <a:spcPts val="600"/>
              </a:spcBef>
              <a:buFont typeface="Arial" charset="0"/>
              <a:buNone/>
            </a:pPr>
            <a:r>
              <a:rPr lang="en-US" sz="2800" dirty="0" smtClean="0">
                <a:latin typeface="Calibri" pitchFamily="34" charset="0"/>
                <a:ea typeface="ＭＳ Ｐゴシック" pitchFamily="-108" charset="-128"/>
              </a:rPr>
              <a:t> – Group work/collaboration</a:t>
            </a:r>
          </a:p>
          <a:p>
            <a:pPr eaLnBrk="1" hangingPunct="1">
              <a:spcBef>
                <a:spcPts val="600"/>
              </a:spcBef>
              <a:buFont typeface="Arial" charset="0"/>
              <a:buNone/>
            </a:pPr>
            <a:r>
              <a:rPr lang="en-US" sz="2800" dirty="0" smtClean="0">
                <a:latin typeface="Calibri" pitchFamily="34" charset="0"/>
                <a:ea typeface="ＭＳ Ｐゴシック" pitchFamily="-108" charset="-128"/>
              </a:rPr>
              <a:t> – Personal journal</a:t>
            </a:r>
          </a:p>
          <a:p>
            <a:pPr marL="457200" lvl="1" indent="0" eaLnBrk="1" hangingPunct="1">
              <a:spcAft>
                <a:spcPct val="30000"/>
              </a:spcAft>
              <a:buFont typeface="Wingdings 2" pitchFamily="18" charset="2"/>
              <a:buNone/>
            </a:pPr>
            <a:endParaRPr lang="en-US" dirty="0" smtClean="0">
              <a:latin typeface="Georgia" pitchFamily="18" charset="0"/>
              <a:ea typeface="ＭＳ Ｐゴシック" pitchFamily="-108" charset="-128"/>
            </a:endParaRPr>
          </a:p>
        </p:txBody>
      </p:sp>
      <p:sp>
        <p:nvSpPr>
          <p:cNvPr id="58381" name="TextBox 7"/>
          <p:cNvSpPr txBox="1">
            <a:spLocks noChangeArrowheads="1"/>
          </p:cNvSpPr>
          <p:nvPr/>
        </p:nvSpPr>
        <p:spPr bwMode="auto">
          <a:xfrm>
            <a:off x="5486400" y="2209800"/>
            <a:ext cx="3200400" cy="397031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lvl="0" defTabSz="914400" eaLnBrk="1" fontAlgn="base" hangingPunct="1">
              <a:spcBef>
                <a:spcPct val="0"/>
              </a:spcBef>
              <a:spcAft>
                <a:spcPct val="0"/>
              </a:spcAft>
            </a:pPr>
            <a:r>
              <a:rPr lang="en-US" sz="2800" b="1" i="1" dirty="0" smtClean="0">
                <a:latin typeface="News Gothic MT" pitchFamily="-108" charset="0"/>
              </a:rPr>
              <a:t>The “Why” of Learning</a:t>
            </a:r>
          </a:p>
          <a:p>
            <a:pPr lvl="0" defTabSz="914400" eaLnBrk="1" fontAlgn="base" hangingPunct="1">
              <a:spcBef>
                <a:spcPct val="0"/>
              </a:spcBef>
              <a:spcAft>
                <a:spcPct val="0"/>
              </a:spcAft>
            </a:pPr>
            <a:endParaRPr lang="en-US" sz="2800" dirty="0">
              <a:latin typeface="News Gothic MT" pitchFamily="-108" charset="0"/>
            </a:endParaRPr>
          </a:p>
          <a:p>
            <a:pPr lvl="0" defTabSz="914400" eaLnBrk="1" fontAlgn="base" hangingPunct="1">
              <a:spcBef>
                <a:spcPct val="0"/>
              </a:spcBef>
              <a:spcAft>
                <a:spcPct val="0"/>
              </a:spcAft>
            </a:pPr>
            <a:endParaRPr lang="en-US" sz="2800" dirty="0" smtClean="0">
              <a:latin typeface="News Gothic MT" pitchFamily="-108" charset="0"/>
            </a:endParaRPr>
          </a:p>
          <a:p>
            <a:pPr lvl="0" defTabSz="914400" eaLnBrk="1" fontAlgn="base" hangingPunct="1">
              <a:spcBef>
                <a:spcPct val="0"/>
              </a:spcBef>
              <a:spcAft>
                <a:spcPct val="0"/>
              </a:spcAft>
            </a:pPr>
            <a:r>
              <a:rPr lang="en-US" sz="2800" dirty="0" smtClean="0">
                <a:latin typeface="News Gothic MT" pitchFamily="-108" charset="0"/>
              </a:rPr>
              <a:t>The </a:t>
            </a:r>
            <a:r>
              <a:rPr lang="en-US" sz="2800" dirty="0">
                <a:latin typeface="News Gothic MT" pitchFamily="-108" charset="0"/>
              </a:rPr>
              <a:t>ability to engage in actions and skills, set priorities and </a:t>
            </a:r>
            <a:r>
              <a:rPr lang="en-US" sz="2800" dirty="0" smtClean="0">
                <a:latin typeface="News Gothic MT" pitchFamily="-108" charset="0"/>
              </a:rPr>
              <a:t>evaluate.</a:t>
            </a:r>
            <a:endParaRPr lang="en-US" sz="2800" dirty="0">
              <a:latin typeface="News Gothic MT" pitchFamily="-108" charset="0"/>
            </a:endParaRPr>
          </a:p>
        </p:txBody>
      </p:sp>
    </p:spTree>
    <p:extLst>
      <p:ext uri="{BB962C8B-B14F-4D97-AF65-F5344CB8AC3E}">
        <p14:creationId xmlns:p14="http://schemas.microsoft.com/office/powerpoint/2010/main" val="425162001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4191001" y="2691233"/>
            <a:ext cx="3810001" cy="3733800"/>
          </a:xfrm>
          <a:prstGeom prst="ellipse">
            <a:avLst/>
          </a:prstGeom>
          <a:solidFill>
            <a:srgbClr val="3399FF">
              <a:alpha val="39999"/>
            </a:srgbClr>
          </a:solidFill>
          <a:ln w="2857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30" tIns="45716" rIns="91430" bIns="45716" anchor="ctr"/>
          <a:lstStyle/>
          <a:p>
            <a:pPr marL="342864" indent="-342864" algn="ctr">
              <a:lnSpc>
                <a:spcPct val="80000"/>
              </a:lnSpc>
              <a:spcBef>
                <a:spcPct val="20000"/>
              </a:spcBef>
              <a:defRPr/>
            </a:pPr>
            <a:endParaRPr lang="en-US" sz="2800">
              <a:solidFill>
                <a:srgbClr val="000000"/>
              </a:solidFill>
              <a:latin typeface="Calibri" pitchFamily="34" charset="0"/>
              <a:cs typeface="Calibri" pitchFamily="34" charset="0"/>
            </a:endParaRPr>
          </a:p>
        </p:txBody>
      </p:sp>
      <p:sp>
        <p:nvSpPr>
          <p:cNvPr id="31747" name="Oval 3"/>
          <p:cNvSpPr>
            <a:spLocks noChangeArrowheads="1"/>
          </p:cNvSpPr>
          <p:nvPr/>
        </p:nvSpPr>
        <p:spPr bwMode="auto">
          <a:xfrm>
            <a:off x="3242930" y="1219200"/>
            <a:ext cx="3810001" cy="3733800"/>
          </a:xfrm>
          <a:prstGeom prst="ellipse">
            <a:avLst/>
          </a:prstGeom>
          <a:solidFill>
            <a:srgbClr val="F2DD86">
              <a:alpha val="39999"/>
            </a:srgbClr>
          </a:solidFill>
          <a:ln w="2857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30" tIns="45716" rIns="91430" bIns="45716" anchor="ctr"/>
          <a:lstStyle/>
          <a:p>
            <a:pPr marL="342864" indent="-342864" algn="ctr">
              <a:lnSpc>
                <a:spcPct val="80000"/>
              </a:lnSpc>
              <a:spcBef>
                <a:spcPct val="20000"/>
              </a:spcBef>
              <a:defRPr/>
            </a:pPr>
            <a:endParaRPr lang="en-US" sz="2800">
              <a:solidFill>
                <a:srgbClr val="0D1793"/>
              </a:solidFill>
              <a:latin typeface="Calibri" pitchFamily="34" charset="0"/>
              <a:cs typeface="Calibri" pitchFamily="34" charset="0"/>
            </a:endParaRPr>
          </a:p>
        </p:txBody>
      </p:sp>
      <p:sp>
        <p:nvSpPr>
          <p:cNvPr id="31748" name="Oval 4"/>
          <p:cNvSpPr>
            <a:spLocks noChangeArrowheads="1"/>
          </p:cNvSpPr>
          <p:nvPr/>
        </p:nvSpPr>
        <p:spPr bwMode="auto">
          <a:xfrm>
            <a:off x="2286000" y="2666424"/>
            <a:ext cx="3810001" cy="3733800"/>
          </a:xfrm>
          <a:prstGeom prst="ellipse">
            <a:avLst/>
          </a:prstGeom>
          <a:solidFill>
            <a:srgbClr val="F3826B">
              <a:alpha val="39999"/>
            </a:srgbClr>
          </a:solidFill>
          <a:ln w="2857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91430" tIns="45716" rIns="91430" bIns="45716" anchor="ctr"/>
          <a:lstStyle/>
          <a:p>
            <a:pPr marL="342864" indent="-342864" algn="ctr">
              <a:lnSpc>
                <a:spcPct val="80000"/>
              </a:lnSpc>
              <a:spcBef>
                <a:spcPct val="20000"/>
              </a:spcBef>
              <a:defRPr/>
            </a:pPr>
            <a:endParaRPr lang="en-US" sz="2800">
              <a:solidFill>
                <a:srgbClr val="000000"/>
              </a:solidFill>
              <a:latin typeface="Calibri" pitchFamily="34" charset="0"/>
              <a:cs typeface="Calibri" pitchFamily="34" charset="0"/>
            </a:endParaRPr>
          </a:p>
        </p:txBody>
      </p:sp>
      <p:sp>
        <p:nvSpPr>
          <p:cNvPr id="22533" name="Rectangle 5"/>
          <p:cNvSpPr>
            <a:spLocks noGrp="1" noChangeArrowheads="1"/>
          </p:cNvSpPr>
          <p:nvPr>
            <p:ph type="title" idx="4294967295"/>
          </p:nvPr>
        </p:nvSpPr>
        <p:spPr>
          <a:xfrm>
            <a:off x="1600200" y="9525"/>
            <a:ext cx="7543800" cy="1143000"/>
          </a:xfrm>
        </p:spPr>
        <p:txBody>
          <a:bodyPr/>
          <a:lstStyle/>
          <a:p>
            <a:pPr eaLnBrk="1" hangingPunct="1">
              <a:defRPr/>
            </a:pPr>
            <a:r>
              <a:rPr lang="en-US" sz="3600" b="1" dirty="0">
                <a:latin typeface="Calibri" charset="0"/>
                <a:cs typeface="Calibri" charset="0"/>
              </a:rPr>
              <a:t>Mathematical Proficiency </a:t>
            </a:r>
            <a:br>
              <a:rPr lang="en-US" sz="3600" b="1" dirty="0">
                <a:latin typeface="Calibri" charset="0"/>
                <a:cs typeface="Calibri" charset="0"/>
              </a:rPr>
            </a:br>
            <a:r>
              <a:rPr lang="en-US" sz="2400" b="1" dirty="0">
                <a:latin typeface="Calibri" charset="0"/>
                <a:cs typeface="Calibri" charset="0"/>
              </a:rPr>
              <a:t>as defined by the California Framework (2006)</a:t>
            </a:r>
          </a:p>
        </p:txBody>
      </p:sp>
      <p:sp>
        <p:nvSpPr>
          <p:cNvPr id="31750" name="Oval 6"/>
          <p:cNvSpPr>
            <a:spLocks noChangeArrowheads="1"/>
          </p:cNvSpPr>
          <p:nvPr/>
        </p:nvSpPr>
        <p:spPr bwMode="auto">
          <a:xfrm>
            <a:off x="3035595" y="4648200"/>
            <a:ext cx="88605" cy="93199"/>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a:defRPr/>
            </a:pPr>
            <a:endParaRPr lang="en-US" sz="2000">
              <a:latin typeface="Calibri" pitchFamily="34" charset="0"/>
              <a:cs typeface="Calibri" pitchFamily="34" charset="0"/>
            </a:endParaRPr>
          </a:p>
        </p:txBody>
      </p:sp>
      <p:sp>
        <p:nvSpPr>
          <p:cNvPr id="31751" name="Oval 7"/>
          <p:cNvSpPr>
            <a:spLocks noChangeArrowheads="1"/>
          </p:cNvSpPr>
          <p:nvPr/>
        </p:nvSpPr>
        <p:spPr bwMode="auto">
          <a:xfrm>
            <a:off x="3009014" y="4572000"/>
            <a:ext cx="3544186" cy="1863987"/>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6" rIns="91430" bIns="45716" anchor="ctr"/>
          <a:lstStyle/>
          <a:p>
            <a:pPr>
              <a:defRPr/>
            </a:pPr>
            <a:endParaRPr lang="en-US" sz="2000">
              <a:latin typeface="Calibri" pitchFamily="34" charset="0"/>
              <a:cs typeface="Calibri" pitchFamily="34" charset="0"/>
            </a:endParaRPr>
          </a:p>
        </p:txBody>
      </p:sp>
      <p:sp>
        <p:nvSpPr>
          <p:cNvPr id="31752" name="Text Box 8"/>
          <p:cNvSpPr txBox="1">
            <a:spLocks noChangeArrowheads="1"/>
          </p:cNvSpPr>
          <p:nvPr/>
        </p:nvSpPr>
        <p:spPr bwMode="auto">
          <a:xfrm>
            <a:off x="3964172" y="1752600"/>
            <a:ext cx="2480930" cy="69063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r>
              <a:rPr lang="en-US" sz="2400" dirty="0">
                <a:latin typeface="Calibri" pitchFamily="34" charset="0"/>
                <a:ea typeface="MS PGothic" pitchFamily="34" charset="-128"/>
                <a:cs typeface="Calibri" pitchFamily="34" charset="0"/>
              </a:rPr>
              <a:t>Conceptual Understanding</a:t>
            </a:r>
          </a:p>
        </p:txBody>
      </p:sp>
      <p:sp>
        <p:nvSpPr>
          <p:cNvPr id="31753" name="Text Box 9"/>
          <p:cNvSpPr txBox="1">
            <a:spLocks noChangeArrowheads="1"/>
          </p:cNvSpPr>
          <p:nvPr/>
        </p:nvSpPr>
        <p:spPr bwMode="auto">
          <a:xfrm>
            <a:off x="3996071" y="3666060"/>
            <a:ext cx="2303721" cy="88024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r>
              <a:rPr lang="en-US" sz="3200" b="1" dirty="0">
                <a:latin typeface="Calibri" pitchFamily="34" charset="0"/>
                <a:ea typeface="MS PGothic" pitchFamily="34" charset="-128"/>
                <a:cs typeface="Calibri" pitchFamily="34" charset="0"/>
              </a:rPr>
              <a:t>DOING MATH</a:t>
            </a:r>
          </a:p>
        </p:txBody>
      </p:sp>
      <p:sp>
        <p:nvSpPr>
          <p:cNvPr id="31754" name="Text Box 10"/>
          <p:cNvSpPr txBox="1">
            <a:spLocks noChangeArrowheads="1"/>
          </p:cNvSpPr>
          <p:nvPr/>
        </p:nvSpPr>
        <p:spPr bwMode="auto">
          <a:xfrm>
            <a:off x="2293089" y="4706762"/>
            <a:ext cx="2215116" cy="69063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r>
              <a:rPr lang="en-US" sz="2400" dirty="0">
                <a:latin typeface="Calibri" pitchFamily="34" charset="0"/>
                <a:ea typeface="MS PGothic" pitchFamily="34" charset="-128"/>
                <a:cs typeface="Calibri" pitchFamily="34" charset="0"/>
              </a:rPr>
              <a:t>Problem </a:t>
            </a:r>
            <a:br>
              <a:rPr lang="en-US" sz="2400" dirty="0">
                <a:latin typeface="Calibri" pitchFamily="34" charset="0"/>
                <a:ea typeface="MS PGothic" pitchFamily="34" charset="-128"/>
                <a:cs typeface="Calibri" pitchFamily="34" charset="0"/>
              </a:rPr>
            </a:br>
            <a:r>
              <a:rPr lang="en-US" sz="2400" dirty="0">
                <a:latin typeface="Calibri" pitchFamily="34" charset="0"/>
                <a:ea typeface="MS PGothic" pitchFamily="34" charset="-128"/>
                <a:cs typeface="Calibri" pitchFamily="34" charset="0"/>
              </a:rPr>
              <a:t>Solving</a:t>
            </a:r>
          </a:p>
        </p:txBody>
      </p:sp>
      <p:sp>
        <p:nvSpPr>
          <p:cNvPr id="31755" name="Text Box 11"/>
          <p:cNvSpPr txBox="1">
            <a:spLocks noChangeArrowheads="1"/>
          </p:cNvSpPr>
          <p:nvPr/>
        </p:nvSpPr>
        <p:spPr bwMode="auto">
          <a:xfrm>
            <a:off x="5874488" y="4691261"/>
            <a:ext cx="2126512" cy="69063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50000"/>
              </a:spcBef>
              <a:defRPr/>
            </a:pPr>
            <a:r>
              <a:rPr lang="en-US" sz="2400" dirty="0">
                <a:latin typeface="Calibri" pitchFamily="34" charset="0"/>
                <a:ea typeface="MS PGothic" pitchFamily="34" charset="-128"/>
                <a:cs typeface="Calibri" pitchFamily="34" charset="0"/>
              </a:rPr>
              <a:t>Procedural Skills</a:t>
            </a:r>
          </a:p>
        </p:txBody>
      </p:sp>
      <p:sp>
        <p:nvSpPr>
          <p:cNvPr id="2" name="Footer Placeholder 1"/>
          <p:cNvSpPr>
            <a:spLocks noGrp="1"/>
          </p:cNvSpPr>
          <p:nvPr>
            <p:ph type="ftr" sz="quarter" idx="11"/>
          </p:nvPr>
        </p:nvSpPr>
        <p:spPr/>
        <p:txBody>
          <a:bodyPr/>
          <a:lstStyle/>
          <a:p>
            <a:pPr>
              <a:defRPr/>
            </a:pPr>
            <a:endParaRPr lang="en-US" altLang="en-US"/>
          </a:p>
        </p:txBody>
      </p:sp>
      <p:sp>
        <p:nvSpPr>
          <p:cNvPr id="3" name="Slide Number Placeholder 2"/>
          <p:cNvSpPr>
            <a:spLocks noGrp="1"/>
          </p:cNvSpPr>
          <p:nvPr>
            <p:ph type="sldNum" sz="quarter" idx="12"/>
          </p:nvPr>
        </p:nvSpPr>
        <p:spPr/>
        <p:txBody>
          <a:bodyPr/>
          <a:lstStyle/>
          <a:p>
            <a:pPr>
              <a:defRPr/>
            </a:pPr>
            <a:fld id="{687D6759-0F52-4BD0-961B-903AF4F615F8}" type="slidenum">
              <a:rPr lang="en-US" altLang="en-US" smtClean="0"/>
              <a:pPr>
                <a:defRPr/>
              </a:pPr>
              <a:t>22</a:t>
            </a:fld>
            <a:endParaRPr lang="en-US" altLang="en-US" dirty="0"/>
          </a:p>
        </p:txBody>
      </p:sp>
    </p:spTree>
    <p:extLst>
      <p:ext uri="{BB962C8B-B14F-4D97-AF65-F5344CB8AC3E}">
        <p14:creationId xmlns:p14="http://schemas.microsoft.com/office/powerpoint/2010/main" val="135976942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752600" y="17721"/>
            <a:ext cx="7373679" cy="1143000"/>
          </a:xfrm>
        </p:spPr>
        <p:txBody>
          <a:bodyPr/>
          <a:lstStyle/>
          <a:p>
            <a:pPr algn="l" eaLnBrk="1" hangingPunct="1"/>
            <a:r>
              <a:rPr lang="en-US" sz="3600" b="1" dirty="0" smtClean="0">
                <a:latin typeface="Calibri" pitchFamily="34" charset="0"/>
                <a:ea typeface="ＭＳ Ｐゴシック" pitchFamily="34" charset="-128"/>
                <a:cs typeface="Calibri" pitchFamily="34" charset="0"/>
              </a:rPr>
              <a:t>Standards for Mathematical Practice</a:t>
            </a:r>
          </a:p>
        </p:txBody>
      </p:sp>
      <p:sp>
        <p:nvSpPr>
          <p:cNvPr id="32771" name="Rectangle 3"/>
          <p:cNvSpPr>
            <a:spLocks noGrp="1" noChangeArrowheads="1"/>
          </p:cNvSpPr>
          <p:nvPr>
            <p:ph type="body" sz="half" idx="4294967295"/>
          </p:nvPr>
        </p:nvSpPr>
        <p:spPr>
          <a:xfrm>
            <a:off x="1779181" y="1981200"/>
            <a:ext cx="7364819" cy="4038600"/>
          </a:xfrm>
        </p:spPr>
        <p:txBody>
          <a:bodyPr/>
          <a:lstStyle/>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Make sense of problems and persevere in solving them.</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Reason abstractly and quantitatively.</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Construct viable arguments and critique the reasoning of others.</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Model with mathematics.</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Use appropriate tools strategically.</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Attend to precision.</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Look for and make use of structure.</a:t>
            </a:r>
          </a:p>
          <a:p>
            <a:pPr eaLnBrk="1" hangingPunct="1">
              <a:spcBef>
                <a:spcPct val="0"/>
              </a:spcBef>
              <a:spcAft>
                <a:spcPts val="1200"/>
              </a:spcAft>
              <a:buFontTx/>
              <a:buAutoNum type="arabicPeriod"/>
            </a:pPr>
            <a:r>
              <a:rPr lang="en-US" sz="2400" dirty="0" smtClean="0">
                <a:latin typeface="Calibri" pitchFamily="34" charset="0"/>
                <a:ea typeface="ＭＳ Ｐゴシック" pitchFamily="34" charset="-128"/>
                <a:cs typeface="Calibri" pitchFamily="34" charset="0"/>
              </a:rPr>
              <a:t>Look for and express regularity in repeated reasoning.	</a:t>
            </a:r>
          </a:p>
          <a:p>
            <a:pPr algn="r" eaLnBrk="1" hangingPunct="1">
              <a:lnSpc>
                <a:spcPct val="90000"/>
              </a:lnSpc>
              <a:buFontTx/>
              <a:buNone/>
            </a:pPr>
            <a:endParaRPr lang="en-US" sz="1400" dirty="0" smtClean="0">
              <a:latin typeface="Calibri" pitchFamily="34" charset="0"/>
              <a:ea typeface="ＭＳ Ｐゴシック" pitchFamily="34" charset="-128"/>
              <a:cs typeface="Calibri" pitchFamily="34" charset="0"/>
            </a:endParaRPr>
          </a:p>
          <a:p>
            <a:pPr algn="r" eaLnBrk="1" hangingPunct="1">
              <a:lnSpc>
                <a:spcPct val="90000"/>
              </a:lnSpc>
              <a:buFontTx/>
              <a:buNone/>
            </a:pPr>
            <a:endParaRPr lang="en-US" sz="1400" b="1" dirty="0" smtClean="0">
              <a:latin typeface="Calibri" pitchFamily="34" charset="0"/>
              <a:ea typeface="ＭＳ Ｐゴシック" pitchFamily="34" charset="-128"/>
              <a:cs typeface="Calibri" pitchFamily="34" charset="0"/>
            </a:endParaRPr>
          </a:p>
        </p:txBody>
      </p:sp>
      <p:sp>
        <p:nvSpPr>
          <p:cNvPr id="32772" name="Text Box 5"/>
          <p:cNvSpPr txBox="1">
            <a:spLocks noChangeArrowheads="1"/>
          </p:cNvSpPr>
          <p:nvPr/>
        </p:nvSpPr>
        <p:spPr bwMode="auto">
          <a:xfrm>
            <a:off x="1561214" y="1082675"/>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Arial" charset="0"/>
              </a:defRPr>
            </a:lvl1pPr>
            <a:lvl2pPr marL="742950" indent="-285750">
              <a:defRPr sz="1300">
                <a:solidFill>
                  <a:srgbClr val="000054"/>
                </a:solidFill>
                <a:latin typeface="Arial" charset="0"/>
              </a:defRPr>
            </a:lvl2pPr>
            <a:lvl3pPr marL="1143000" indent="-228600">
              <a:defRPr sz="1300">
                <a:solidFill>
                  <a:srgbClr val="000054"/>
                </a:solidFill>
                <a:latin typeface="Arial" charset="0"/>
              </a:defRPr>
            </a:lvl3pPr>
            <a:lvl4pPr marL="1600200" indent="-228600">
              <a:defRPr sz="1300">
                <a:solidFill>
                  <a:srgbClr val="000054"/>
                </a:solidFill>
                <a:latin typeface="Arial" charset="0"/>
              </a:defRPr>
            </a:lvl4pPr>
            <a:lvl5pPr marL="2057400" indent="-228600">
              <a:defRPr sz="1300">
                <a:solidFill>
                  <a:srgbClr val="000054"/>
                </a:solidFill>
                <a:latin typeface="Arial" charset="0"/>
              </a:defRPr>
            </a:lvl5pPr>
            <a:lvl6pPr marL="2514600" indent="-228600" eaLnBrk="0" fontAlgn="base" hangingPunct="0">
              <a:spcBef>
                <a:spcPct val="0"/>
              </a:spcBef>
              <a:spcAft>
                <a:spcPct val="0"/>
              </a:spcAft>
              <a:defRPr sz="1300">
                <a:solidFill>
                  <a:srgbClr val="000054"/>
                </a:solidFill>
                <a:latin typeface="Arial" charset="0"/>
              </a:defRPr>
            </a:lvl6pPr>
            <a:lvl7pPr marL="2971800" indent="-228600" eaLnBrk="0" fontAlgn="base" hangingPunct="0">
              <a:spcBef>
                <a:spcPct val="0"/>
              </a:spcBef>
              <a:spcAft>
                <a:spcPct val="0"/>
              </a:spcAft>
              <a:defRPr sz="1300">
                <a:solidFill>
                  <a:srgbClr val="000054"/>
                </a:solidFill>
                <a:latin typeface="Arial" charset="0"/>
              </a:defRPr>
            </a:lvl7pPr>
            <a:lvl8pPr marL="3429000" indent="-228600" eaLnBrk="0" fontAlgn="base" hangingPunct="0">
              <a:spcBef>
                <a:spcPct val="0"/>
              </a:spcBef>
              <a:spcAft>
                <a:spcPct val="0"/>
              </a:spcAft>
              <a:defRPr sz="1300">
                <a:solidFill>
                  <a:srgbClr val="000054"/>
                </a:solidFill>
                <a:latin typeface="Arial" charset="0"/>
              </a:defRPr>
            </a:lvl8pPr>
            <a:lvl9pPr marL="3886200" indent="-228600" eaLnBrk="0" fontAlgn="base" hangingPunct="0">
              <a:spcBef>
                <a:spcPct val="0"/>
              </a:spcBef>
              <a:spcAft>
                <a:spcPct val="0"/>
              </a:spcAft>
              <a:defRPr sz="1300">
                <a:solidFill>
                  <a:srgbClr val="000054"/>
                </a:solidFill>
                <a:latin typeface="Arial" charset="0"/>
              </a:defRPr>
            </a:lvl9pPr>
          </a:lstStyle>
          <a:p>
            <a:pPr algn="ctr" eaLnBrk="1" hangingPunct="1">
              <a:spcBef>
                <a:spcPct val="50000"/>
              </a:spcBef>
            </a:pPr>
            <a:r>
              <a:rPr lang="en-US" sz="2000" dirty="0">
                <a:solidFill>
                  <a:schemeClr val="tx1"/>
                </a:solidFill>
                <a:ea typeface="ＭＳ Ｐゴシック" pitchFamily="34" charset="-128"/>
                <a:cs typeface="Arial" charset="0"/>
              </a:rPr>
              <a:t>Describe ways students </a:t>
            </a:r>
            <a:r>
              <a:rPr lang="en-US" sz="2000" b="1" dirty="0">
                <a:solidFill>
                  <a:schemeClr val="tx1"/>
                </a:solidFill>
                <a:ea typeface="ＭＳ Ｐゴシック" pitchFamily="34" charset="-128"/>
                <a:cs typeface="Arial" charset="0"/>
              </a:rPr>
              <a:t>engage</a:t>
            </a:r>
            <a:r>
              <a:rPr lang="en-US" sz="2000" dirty="0">
                <a:solidFill>
                  <a:schemeClr val="tx1"/>
                </a:solidFill>
                <a:ea typeface="ＭＳ Ｐゴシック" pitchFamily="34" charset="-128"/>
                <a:cs typeface="Arial" charset="0"/>
              </a:rPr>
              <a:t> with the subject matter throughout the elementary, middle and high school years</a:t>
            </a:r>
          </a:p>
        </p:txBody>
      </p:sp>
      <p:sp>
        <p:nvSpPr>
          <p:cNvPr id="32773" name="Rectangle 6"/>
          <p:cNvSpPr>
            <a:spLocks noChangeArrowheads="1"/>
          </p:cNvSpPr>
          <p:nvPr/>
        </p:nvSpPr>
        <p:spPr bwMode="auto">
          <a:xfrm>
            <a:off x="1828800" y="925703"/>
            <a:ext cx="7086600" cy="8382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687D6759-0F52-4BD0-961B-903AF4F615F8}" type="slidenum">
              <a:rPr lang="en-US" altLang="en-US" smtClean="0"/>
              <a:pPr>
                <a:defRPr/>
              </a:pPr>
              <a:t>23</a:t>
            </a:fld>
            <a:endParaRPr lang="en-US" altLang="en-US" dirty="0"/>
          </a:p>
        </p:txBody>
      </p:sp>
    </p:spTree>
    <p:extLst>
      <p:ext uri="{BB962C8B-B14F-4D97-AF65-F5344CB8AC3E}">
        <p14:creationId xmlns:p14="http://schemas.microsoft.com/office/powerpoint/2010/main" val="404509797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0"/>
            <a:ext cx="7239001" cy="990600"/>
          </a:xfrm>
        </p:spPr>
        <p:txBody>
          <a:bodyPr/>
          <a:lstStyle/>
          <a:p>
            <a:r>
              <a:rPr lang="en-US" sz="4000" b="1" dirty="0" smtClean="0"/>
              <a:t>What do the Practices Mean?</a:t>
            </a:r>
            <a:endParaRPr lang="en-US" sz="4000" b="1" dirty="0"/>
          </a:p>
        </p:txBody>
      </p:sp>
      <p:sp>
        <p:nvSpPr>
          <p:cNvPr id="6" name="Content Placeholder 5"/>
          <p:cNvSpPr>
            <a:spLocks noGrp="1"/>
          </p:cNvSpPr>
          <p:nvPr>
            <p:ph idx="1"/>
          </p:nvPr>
        </p:nvSpPr>
        <p:spPr>
          <a:xfrm>
            <a:off x="1600200" y="838200"/>
            <a:ext cx="7543800" cy="4114800"/>
          </a:xfrm>
        </p:spPr>
        <p:txBody>
          <a:bodyPr/>
          <a:lstStyle/>
          <a:p>
            <a:r>
              <a:rPr lang="en-US" b="1" dirty="0"/>
              <a:t>Make sense of problems and persevere </a:t>
            </a:r>
            <a:r>
              <a:rPr lang="en-US" b="1" dirty="0" smtClean="0"/>
              <a:t>in solving them</a:t>
            </a:r>
          </a:p>
          <a:p>
            <a:pPr lvl="1"/>
            <a:r>
              <a:rPr lang="en-US" i="1" dirty="0"/>
              <a:t>p</a:t>
            </a:r>
            <a:r>
              <a:rPr lang="en-US" i="1" dirty="0" smtClean="0"/>
              <a:t>icture the problem, look for clue words,  pick my tools, begin solving</a:t>
            </a:r>
          </a:p>
          <a:p>
            <a:pPr lvl="1"/>
            <a:r>
              <a:rPr lang="en-US" i="1" dirty="0" smtClean="0"/>
              <a:t>when </a:t>
            </a:r>
            <a:r>
              <a:rPr lang="en-US" i="1" dirty="0"/>
              <a:t>presented </a:t>
            </a:r>
            <a:r>
              <a:rPr lang="en-US" i="1" dirty="0" smtClean="0"/>
              <a:t>with a problem, I can make a plan, carry it out and judge its success</a:t>
            </a:r>
            <a:r>
              <a:rPr lang="en-US" dirty="0" smtClean="0"/>
              <a:t>	</a:t>
            </a:r>
          </a:p>
          <a:p>
            <a:r>
              <a:rPr lang="en-US" b="1" dirty="0" smtClean="0"/>
              <a:t>Reason abstractly and quantitatively</a:t>
            </a:r>
          </a:p>
          <a:p>
            <a:pPr lvl="1"/>
            <a:r>
              <a:rPr lang="en-US" i="1" dirty="0" smtClean="0"/>
              <a:t>Does my answer and strategy make sense, what worked and didn’t, use a different strategy to check my work, what did I learn</a:t>
            </a:r>
          </a:p>
          <a:p>
            <a:pPr lvl="1"/>
            <a:r>
              <a:rPr lang="en-US" i="1" dirty="0" smtClean="0"/>
              <a:t>I can use reasoning habits</a:t>
            </a:r>
            <a:r>
              <a:rPr lang="en-US" sz="2800" i="1" dirty="0" smtClean="0"/>
              <a:t> </a:t>
            </a:r>
            <a:r>
              <a:rPr lang="en-US" sz="2800" i="1" dirty="0"/>
              <a:t>to </a:t>
            </a:r>
            <a:r>
              <a:rPr lang="en-US" sz="2800" i="1" dirty="0" smtClean="0"/>
              <a:t>help me </a:t>
            </a:r>
            <a:r>
              <a:rPr lang="en-US" sz="2800" i="1" dirty="0"/>
              <a:t>contextualize </a:t>
            </a:r>
            <a:r>
              <a:rPr lang="en-US" sz="2800" i="1" dirty="0" smtClean="0"/>
              <a:t>and </a:t>
            </a:r>
            <a:r>
              <a:rPr lang="en-US" sz="2800" i="1" dirty="0" err="1" smtClean="0"/>
              <a:t>decontexualize</a:t>
            </a:r>
            <a:r>
              <a:rPr lang="en-US" sz="2800" i="1" dirty="0" smtClean="0"/>
              <a:t> problems</a:t>
            </a:r>
            <a:endParaRPr lang="en-US" sz="2800" i="1" dirty="0"/>
          </a:p>
        </p:txBody>
      </p:sp>
      <p:sp>
        <p:nvSpPr>
          <p:cNvPr id="3" name="Slide Number Placeholder 2"/>
          <p:cNvSpPr>
            <a:spLocks noGrp="1"/>
          </p:cNvSpPr>
          <p:nvPr>
            <p:ph type="sldNum" sz="quarter" idx="12"/>
          </p:nvPr>
        </p:nvSpPr>
        <p:spPr/>
        <p:txBody>
          <a:bodyPr/>
          <a:lstStyle/>
          <a:p>
            <a:pPr>
              <a:defRPr/>
            </a:pPr>
            <a:fld id="{687D6759-0F52-4BD0-961B-903AF4F615F8}" type="slidenum">
              <a:rPr lang="en-US" altLang="en-US" smtClean="0"/>
              <a:pPr>
                <a:defRPr/>
              </a:pPr>
              <a:t>24</a:t>
            </a:fld>
            <a:endParaRPr lang="en-US" altLang="en-US" dirty="0"/>
          </a:p>
        </p:txBody>
      </p:sp>
    </p:spTree>
    <p:extLst>
      <p:ext uri="{BB962C8B-B14F-4D97-AF65-F5344CB8AC3E}">
        <p14:creationId xmlns:p14="http://schemas.microsoft.com/office/powerpoint/2010/main" val="327782624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152400"/>
            <a:ext cx="6858001" cy="1143000"/>
          </a:xfrm>
        </p:spPr>
        <p:txBody>
          <a:bodyPr/>
          <a:lstStyle/>
          <a:p>
            <a:r>
              <a:rPr lang="en-US" b="1" dirty="0" smtClean="0"/>
              <a:t>Key Supports Needed</a:t>
            </a:r>
            <a:endParaRPr lang="en-US" b="1" dirty="0"/>
          </a:p>
        </p:txBody>
      </p:sp>
      <p:sp>
        <p:nvSpPr>
          <p:cNvPr id="7" name="Content Placeholder 6"/>
          <p:cNvSpPr>
            <a:spLocks noGrp="1"/>
          </p:cNvSpPr>
          <p:nvPr>
            <p:ph idx="1"/>
          </p:nvPr>
        </p:nvSpPr>
        <p:spPr>
          <a:xfrm>
            <a:off x="1905000" y="1371600"/>
            <a:ext cx="6858001" cy="4114800"/>
          </a:xfrm>
        </p:spPr>
        <p:txBody>
          <a:bodyPr/>
          <a:lstStyle/>
          <a:p>
            <a:r>
              <a:rPr lang="en-US" b="1" dirty="0" smtClean="0">
                <a:ea typeface="ＭＳ Ｐゴシック" pitchFamily="-108" charset="-128"/>
              </a:rPr>
              <a:t>All </a:t>
            </a:r>
            <a:r>
              <a:rPr lang="en-US" b="1" dirty="0">
                <a:ea typeface="ＭＳ Ｐゴシック" pitchFamily="-108" charset="-128"/>
              </a:rPr>
              <a:t>Learners and Equal </a:t>
            </a:r>
            <a:r>
              <a:rPr lang="en-US" b="1" dirty="0" smtClean="0">
                <a:ea typeface="ＭＳ Ｐゴシック" pitchFamily="-108" charset="-128"/>
              </a:rPr>
              <a:t>Access </a:t>
            </a:r>
            <a:r>
              <a:rPr lang="en-US" dirty="0" smtClean="0">
                <a:ea typeface="ＭＳ Ｐゴシック" pitchFamily="-108" charset="-128"/>
              </a:rPr>
              <a:t>- </a:t>
            </a:r>
            <a:r>
              <a:rPr lang="en-US" i="1" dirty="0">
                <a:ea typeface="ＭＳ Ｐゴシック" pitchFamily="-108" charset="-128"/>
              </a:rPr>
              <a:t>Does our </a:t>
            </a:r>
            <a:r>
              <a:rPr lang="en-US" i="1" dirty="0" smtClean="0">
                <a:ea typeface="ＭＳ Ｐゴシック" pitchFamily="-108" charset="-128"/>
              </a:rPr>
              <a:t>district </a:t>
            </a:r>
            <a:r>
              <a:rPr lang="en-US" i="1" dirty="0">
                <a:ea typeface="ＭＳ Ｐゴシック" pitchFamily="-108" charset="-128"/>
              </a:rPr>
              <a:t>clearly articulate and communicate a vision for and commitment to educating all students in effective classrooms? If so, how? If not, what barriers to full inclusion and equal access for </a:t>
            </a:r>
            <a:r>
              <a:rPr lang="en-US" i="1" dirty="0" smtClean="0">
                <a:ea typeface="ＭＳ Ｐゴシック" pitchFamily="-108" charset="-128"/>
              </a:rPr>
              <a:t>students </a:t>
            </a:r>
            <a:r>
              <a:rPr lang="en-US" i="1" dirty="0">
                <a:ea typeface="ＭＳ Ｐゴシック" pitchFamily="-108" charset="-128"/>
              </a:rPr>
              <a:t>with disabilities exist and how can they be addressed?</a:t>
            </a:r>
          </a:p>
          <a:p>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25</a:t>
            </a:fld>
            <a:endParaRPr lang="en-US" altLang="en-US" dirty="0"/>
          </a:p>
        </p:txBody>
      </p:sp>
    </p:spTree>
    <p:extLst>
      <p:ext uri="{BB962C8B-B14F-4D97-AF65-F5344CB8AC3E}">
        <p14:creationId xmlns:p14="http://schemas.microsoft.com/office/powerpoint/2010/main" val="399852441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152400"/>
            <a:ext cx="6858001" cy="1143000"/>
          </a:xfrm>
        </p:spPr>
        <p:txBody>
          <a:bodyPr/>
          <a:lstStyle/>
          <a:p>
            <a:r>
              <a:rPr lang="en-US" b="1" dirty="0" smtClean="0"/>
              <a:t>Key Supports Needed</a:t>
            </a:r>
            <a:endParaRPr lang="en-US" b="1" dirty="0"/>
          </a:p>
        </p:txBody>
      </p:sp>
      <p:sp>
        <p:nvSpPr>
          <p:cNvPr id="7" name="Content Placeholder 6"/>
          <p:cNvSpPr>
            <a:spLocks noGrp="1"/>
          </p:cNvSpPr>
          <p:nvPr>
            <p:ph idx="1"/>
          </p:nvPr>
        </p:nvSpPr>
        <p:spPr>
          <a:xfrm>
            <a:off x="1905000" y="1371600"/>
            <a:ext cx="6858001" cy="4114800"/>
          </a:xfrm>
        </p:spPr>
        <p:txBody>
          <a:bodyPr/>
          <a:lstStyle/>
          <a:p>
            <a:r>
              <a:rPr lang="en-US" b="1" dirty="0" smtClean="0">
                <a:ea typeface="ＭＳ Ｐゴシック" pitchFamily="-108" charset="-128"/>
              </a:rPr>
              <a:t>Diversity, Individual Strengths and Challenges - </a:t>
            </a:r>
            <a:r>
              <a:rPr lang="en-US" sz="2800" i="1" dirty="0" smtClean="0">
                <a:ea typeface="ＭＳ Ｐゴシック" pitchFamily="-108" charset="-128"/>
              </a:rPr>
              <a:t>Does </a:t>
            </a:r>
            <a:r>
              <a:rPr lang="en-US" sz="2800" i="1" dirty="0">
                <a:ea typeface="ＭＳ Ｐゴシック" pitchFamily="-108" charset="-128"/>
              </a:rPr>
              <a:t>our </a:t>
            </a:r>
            <a:r>
              <a:rPr lang="en-US" sz="2800" i="1" dirty="0" smtClean="0">
                <a:ea typeface="ＭＳ Ｐゴシック" pitchFamily="-108" charset="-128"/>
              </a:rPr>
              <a:t>district provide </a:t>
            </a:r>
            <a:r>
              <a:rPr lang="en-US" sz="2800" i="1" dirty="0">
                <a:ea typeface="ＭＳ Ｐゴシック" pitchFamily="-108" charset="-128"/>
              </a:rPr>
              <a:t>a variety of individualized, coordinated services designed to address the unique strengths and challenges of all students, such as pre-referral services, </a:t>
            </a:r>
            <a:r>
              <a:rPr lang="en-US" sz="2800" i="1" dirty="0" smtClean="0">
                <a:ea typeface="ＭＳ Ｐゴシック" pitchFamily="-108" charset="-128"/>
              </a:rPr>
              <a:t>multi-tiered support and intervention </a:t>
            </a:r>
            <a:r>
              <a:rPr lang="en-US" sz="2800" i="1" dirty="0">
                <a:ea typeface="ＭＳ Ｐゴシック" pitchFamily="-108" charset="-128"/>
              </a:rPr>
              <a:t>systems), first- and second-language support programs as appropriate, schoolwide positive behavioral supports and anti-bullying programs? How can we improve these systems of support for all </a:t>
            </a:r>
            <a:r>
              <a:rPr lang="en-US" sz="2800" i="1" dirty="0" smtClean="0">
                <a:ea typeface="ＭＳ Ｐゴシック" pitchFamily="-108" charset="-128"/>
              </a:rPr>
              <a:t>students?</a:t>
            </a:r>
            <a:endParaRPr lang="en-US" sz="2800" i="1" dirty="0">
              <a:ea typeface="ＭＳ Ｐゴシック" pitchFamily="-108" charset="-128"/>
            </a:endParaRPr>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26</a:t>
            </a:fld>
            <a:endParaRPr lang="en-US" altLang="en-US" dirty="0"/>
          </a:p>
        </p:txBody>
      </p:sp>
    </p:spTree>
    <p:extLst>
      <p:ext uri="{BB962C8B-B14F-4D97-AF65-F5344CB8AC3E}">
        <p14:creationId xmlns:p14="http://schemas.microsoft.com/office/powerpoint/2010/main" val="4627770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6858001" cy="1143000"/>
          </a:xfrm>
        </p:spPr>
        <p:txBody>
          <a:bodyPr/>
          <a:lstStyle/>
          <a:p>
            <a:r>
              <a:rPr lang="en-US" b="1" dirty="0"/>
              <a:t>Key Supports Needed</a:t>
            </a:r>
            <a:endParaRPr lang="en-US" dirty="0"/>
          </a:p>
        </p:txBody>
      </p:sp>
      <p:sp>
        <p:nvSpPr>
          <p:cNvPr id="3" name="Content Placeholder 2"/>
          <p:cNvSpPr>
            <a:spLocks noGrp="1"/>
          </p:cNvSpPr>
          <p:nvPr>
            <p:ph idx="1"/>
          </p:nvPr>
        </p:nvSpPr>
        <p:spPr>
          <a:xfrm>
            <a:off x="1905000" y="1219200"/>
            <a:ext cx="6858001" cy="4114800"/>
          </a:xfrm>
        </p:spPr>
        <p:txBody>
          <a:bodyPr/>
          <a:lstStyle/>
          <a:p>
            <a:pPr marL="0" indent="0">
              <a:buFont typeface="Arial" charset="0"/>
              <a:buNone/>
            </a:pPr>
            <a:r>
              <a:rPr lang="en-US" sz="2800" b="1" dirty="0">
                <a:ea typeface="ＭＳ Ｐゴシック" pitchFamily="-108" charset="-128"/>
              </a:rPr>
              <a:t>Reflective, Responsive, Differentiated and </a:t>
            </a:r>
            <a:br>
              <a:rPr lang="en-US" sz="2800" b="1" dirty="0">
                <a:ea typeface="ＭＳ Ｐゴシック" pitchFamily="-108" charset="-128"/>
              </a:rPr>
            </a:br>
            <a:r>
              <a:rPr lang="en-US" sz="2800" b="1" dirty="0">
                <a:ea typeface="ＭＳ Ｐゴシック" pitchFamily="-108" charset="-128"/>
              </a:rPr>
              <a:t>Evidence-Based </a:t>
            </a:r>
            <a:r>
              <a:rPr lang="en-US" sz="2800" b="1" dirty="0" smtClean="0">
                <a:ea typeface="ＭＳ Ｐゴシック" pitchFamily="-108" charset="-128"/>
              </a:rPr>
              <a:t>Practices -  </a:t>
            </a:r>
            <a:r>
              <a:rPr lang="en-US" sz="2800" i="1" dirty="0" smtClean="0">
                <a:ea typeface="ＭＳ Ｐゴシック" pitchFamily="-108" charset="-128"/>
              </a:rPr>
              <a:t>Does </a:t>
            </a:r>
            <a:r>
              <a:rPr lang="en-US" sz="2800" i="1" dirty="0">
                <a:ea typeface="ＭＳ Ｐゴシック" pitchFamily="-108" charset="-128"/>
              </a:rPr>
              <a:t>our </a:t>
            </a:r>
            <a:r>
              <a:rPr lang="en-US" sz="2800" i="1" dirty="0" smtClean="0">
                <a:ea typeface="ＭＳ Ｐゴシック" pitchFamily="-108" charset="-128"/>
              </a:rPr>
              <a:t>district </a:t>
            </a:r>
            <a:r>
              <a:rPr lang="en-US" sz="2800" i="1" dirty="0">
                <a:ea typeface="ＭＳ Ｐゴシック" pitchFamily="-108" charset="-128"/>
              </a:rPr>
              <a:t>provide all students with access to a challenging, high-quality and developmentally appropriate </a:t>
            </a:r>
            <a:r>
              <a:rPr lang="en-US" sz="2800" i="1" dirty="0" smtClean="0">
                <a:ea typeface="ＭＳ Ｐゴシック" pitchFamily="-108" charset="-128"/>
              </a:rPr>
              <a:t> curriculum </a:t>
            </a:r>
            <a:r>
              <a:rPr lang="en-US" sz="2800" i="1" dirty="0">
                <a:ea typeface="ＭＳ Ｐゴシック" pitchFamily="-108" charset="-128"/>
              </a:rPr>
              <a:t>aligned to the </a:t>
            </a:r>
            <a:r>
              <a:rPr lang="en-US" sz="2800" i="1" dirty="0" smtClean="0">
                <a:ea typeface="ＭＳ Ｐゴシック" pitchFamily="-108" charset="-128"/>
              </a:rPr>
              <a:t>standards </a:t>
            </a:r>
            <a:r>
              <a:rPr lang="en-US" sz="2800" i="1" dirty="0">
                <a:ea typeface="ＭＳ Ｐゴシック" pitchFamily="-108" charset="-128"/>
              </a:rPr>
              <a:t>within and across content areas? </a:t>
            </a:r>
            <a:r>
              <a:rPr lang="en-US" sz="2800" i="1" dirty="0" smtClean="0">
                <a:ea typeface="ＭＳ Ｐゴシック" pitchFamily="-108" charset="-128"/>
              </a:rPr>
              <a:t> Do we give all </a:t>
            </a:r>
            <a:r>
              <a:rPr lang="en-US" sz="2800" i="1" dirty="0">
                <a:ea typeface="ＭＳ Ｐゴシック" pitchFamily="-108" charset="-128"/>
              </a:rPr>
              <a:t>students access to effective and varied instructional practices, and an appropriate amount of instructional time? If so, how can we ensure continual improvement of these practices and instructional time allocations? </a:t>
            </a:r>
            <a:endParaRPr lang="en-US" sz="2800" i="1" dirty="0" smtClean="0">
              <a:ea typeface="ＭＳ Ｐゴシック" pitchFamily="-108" charset="-128"/>
            </a:endParaRPr>
          </a:p>
          <a:p>
            <a:pPr marL="0" indent="0">
              <a:buNone/>
            </a:pPr>
            <a:endParaRPr lang="en-US" sz="2400"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27</a:t>
            </a:fld>
            <a:endParaRPr lang="en-US" altLang="en-US" dirty="0"/>
          </a:p>
        </p:txBody>
      </p:sp>
    </p:spTree>
    <p:extLst>
      <p:ext uri="{BB962C8B-B14F-4D97-AF65-F5344CB8AC3E}">
        <p14:creationId xmlns:p14="http://schemas.microsoft.com/office/powerpoint/2010/main" val="225155041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152400"/>
            <a:ext cx="6858001" cy="1143000"/>
          </a:xfrm>
        </p:spPr>
        <p:txBody>
          <a:bodyPr/>
          <a:lstStyle/>
          <a:p>
            <a:r>
              <a:rPr lang="en-US" b="1" dirty="0" smtClean="0"/>
              <a:t>Key Supports Needed</a:t>
            </a:r>
            <a:endParaRPr lang="en-US" b="1" dirty="0"/>
          </a:p>
        </p:txBody>
      </p:sp>
      <p:sp>
        <p:nvSpPr>
          <p:cNvPr id="7" name="Content Placeholder 6"/>
          <p:cNvSpPr>
            <a:spLocks noGrp="1"/>
          </p:cNvSpPr>
          <p:nvPr>
            <p:ph idx="1"/>
          </p:nvPr>
        </p:nvSpPr>
        <p:spPr>
          <a:xfrm>
            <a:off x="1905000" y="1371600"/>
            <a:ext cx="6858001" cy="4114800"/>
          </a:xfrm>
        </p:spPr>
        <p:txBody>
          <a:bodyPr/>
          <a:lstStyle/>
          <a:p>
            <a:pPr marL="0" indent="0">
              <a:buNone/>
            </a:pPr>
            <a:r>
              <a:rPr lang="en-US" b="1" dirty="0" smtClean="0">
                <a:ea typeface="ＭＳ Ｐゴシック" pitchFamily="-108" charset="-128"/>
              </a:rPr>
              <a:t>Collaborative and Accountable Culture of Success - </a:t>
            </a:r>
            <a:r>
              <a:rPr lang="en-US" i="1" dirty="0">
                <a:ea typeface="ＭＳ Ｐゴシック" pitchFamily="-108" charset="-128"/>
              </a:rPr>
              <a:t>Does our </a:t>
            </a:r>
            <a:r>
              <a:rPr lang="en-US" i="1" dirty="0" smtClean="0">
                <a:ea typeface="ＭＳ Ｐゴシック" pitchFamily="-108" charset="-128"/>
              </a:rPr>
              <a:t>district communicate </a:t>
            </a:r>
            <a:r>
              <a:rPr lang="en-US" i="1" dirty="0">
                <a:ea typeface="ＭＳ Ｐゴシック" pitchFamily="-108" charset="-128"/>
              </a:rPr>
              <a:t>a sense of community where individual differences are valued? How can we create an even stronger sense of community</a:t>
            </a:r>
            <a:r>
              <a:rPr lang="en-US" i="1" dirty="0" smtClean="0">
                <a:ea typeface="ＭＳ Ｐゴシック" pitchFamily="-108" charset="-128"/>
              </a:rPr>
              <a:t>? </a:t>
            </a:r>
            <a:r>
              <a:rPr lang="en-US" i="1" dirty="0">
                <a:ea typeface="ＭＳ Ｐゴシック" pitchFamily="-108" charset="-128"/>
              </a:rPr>
              <a:t>What can we do to improve our system of collaboration and professional development to ensure better sharing of resources, decision-making and problem-solving?</a:t>
            </a:r>
          </a:p>
          <a:p>
            <a:pPr marL="0" indent="0">
              <a:buNone/>
            </a:pPr>
            <a:endParaRPr lang="en-US" i="1" dirty="0">
              <a:ea typeface="ＭＳ Ｐゴシック" pitchFamily="-108" charset="-128"/>
            </a:endParaRPr>
          </a:p>
          <a:p>
            <a:pPr marL="0" indent="0">
              <a:buNone/>
            </a:pPr>
            <a:endParaRPr lang="en-US" b="1" dirty="0" smtClean="0">
              <a:ea typeface="ＭＳ Ｐゴシック" pitchFamily="-108" charset="-128"/>
            </a:endParaRPr>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28</a:t>
            </a:fld>
            <a:endParaRPr lang="en-US" altLang="en-US" dirty="0"/>
          </a:p>
        </p:txBody>
      </p:sp>
    </p:spTree>
    <p:extLst>
      <p:ext uri="{BB962C8B-B14F-4D97-AF65-F5344CB8AC3E}">
        <p14:creationId xmlns:p14="http://schemas.microsoft.com/office/powerpoint/2010/main" val="2556374004"/>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0" y="152400"/>
            <a:ext cx="6858001" cy="1143000"/>
          </a:xfrm>
        </p:spPr>
        <p:txBody>
          <a:bodyPr/>
          <a:lstStyle/>
          <a:p>
            <a:r>
              <a:rPr lang="en-US" b="1" dirty="0" smtClean="0"/>
              <a:t>Key Supports Needed</a:t>
            </a:r>
            <a:endParaRPr lang="en-US" b="1" dirty="0"/>
          </a:p>
        </p:txBody>
      </p:sp>
      <p:sp>
        <p:nvSpPr>
          <p:cNvPr id="7" name="Content Placeholder 6"/>
          <p:cNvSpPr>
            <a:spLocks noGrp="1"/>
          </p:cNvSpPr>
          <p:nvPr>
            <p:ph idx="1"/>
          </p:nvPr>
        </p:nvSpPr>
        <p:spPr>
          <a:xfrm>
            <a:off x="1905000" y="1371600"/>
            <a:ext cx="6858001" cy="4114800"/>
          </a:xfrm>
        </p:spPr>
        <p:txBody>
          <a:bodyPr/>
          <a:lstStyle/>
          <a:p>
            <a:r>
              <a:rPr lang="en-US" b="1" dirty="0" smtClean="0">
                <a:ea typeface="ＭＳ Ｐゴシック" pitchFamily="-108" charset="-128"/>
              </a:rPr>
              <a:t>All </a:t>
            </a:r>
            <a:r>
              <a:rPr lang="en-US" b="1" dirty="0">
                <a:ea typeface="ＭＳ Ｐゴシック" pitchFamily="-108" charset="-128"/>
              </a:rPr>
              <a:t>Learners and Equal </a:t>
            </a:r>
            <a:r>
              <a:rPr lang="en-US" b="1" dirty="0" smtClean="0">
                <a:ea typeface="ＭＳ Ｐゴシック" pitchFamily="-108" charset="-128"/>
              </a:rPr>
              <a:t>Access </a:t>
            </a:r>
            <a:r>
              <a:rPr lang="en-US" dirty="0" smtClean="0">
                <a:ea typeface="ＭＳ Ｐゴシック" pitchFamily="-108" charset="-128"/>
              </a:rPr>
              <a:t>- </a:t>
            </a:r>
            <a:r>
              <a:rPr lang="en-US" i="1" dirty="0">
                <a:ea typeface="ＭＳ Ｐゴシック" pitchFamily="-108" charset="-128"/>
              </a:rPr>
              <a:t>Does our </a:t>
            </a:r>
            <a:r>
              <a:rPr lang="en-US" i="1" dirty="0" smtClean="0">
                <a:ea typeface="ＭＳ Ｐゴシック" pitchFamily="-108" charset="-128"/>
              </a:rPr>
              <a:t>district </a:t>
            </a:r>
            <a:r>
              <a:rPr lang="en-US" i="1" dirty="0">
                <a:ea typeface="ＭＳ Ｐゴシック" pitchFamily="-108" charset="-128"/>
              </a:rPr>
              <a:t>clearly articulate and communicate a vision for and commitment to educating all students in effective classrooms? If so, how? If not, what barriers to full inclusion and equal access for </a:t>
            </a:r>
            <a:r>
              <a:rPr lang="en-US" i="1" dirty="0" smtClean="0">
                <a:ea typeface="ＭＳ Ｐゴシック" pitchFamily="-108" charset="-128"/>
              </a:rPr>
              <a:t>students </a:t>
            </a:r>
            <a:r>
              <a:rPr lang="en-US" i="1" dirty="0">
                <a:ea typeface="ＭＳ Ｐゴシック" pitchFamily="-108" charset="-128"/>
              </a:rPr>
              <a:t>with disabilities exist and how can they be addressed?</a:t>
            </a:r>
          </a:p>
          <a:p>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29</a:t>
            </a:fld>
            <a:endParaRPr lang="en-US" altLang="en-US" dirty="0"/>
          </a:p>
        </p:txBody>
      </p:sp>
    </p:spTree>
    <p:extLst>
      <p:ext uri="{BB962C8B-B14F-4D97-AF65-F5344CB8AC3E}">
        <p14:creationId xmlns:p14="http://schemas.microsoft.com/office/powerpoint/2010/main" val="160396793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644748407"/>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227" name="think-cell Slide" r:id="rId28" imgW="360" imgH="360" progId="">
                  <p:embed/>
                </p:oleObj>
              </mc:Choice>
              <mc:Fallback>
                <p:oleObj name="think-cell Slide" r:id="rId28" imgW="360" imgH="36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Freeform 52"/>
          <p:cNvSpPr>
            <a:spLocks/>
          </p:cNvSpPr>
          <p:nvPr>
            <p:custDataLst>
              <p:tags r:id="rId3"/>
            </p:custDataLst>
          </p:nvPr>
        </p:nvSpPr>
        <p:spPr>
          <a:xfrm flipH="1">
            <a:off x="3200400" y="4191000"/>
            <a:ext cx="63985" cy="1140171"/>
          </a:xfrm>
          <a:custGeom>
            <a:avLst/>
            <a:gdLst>
              <a:gd name="connsiteX0" fmla="*/ 0 w 1095375"/>
              <a:gd name="connsiteY0" fmla="*/ 1571625 h 1571625"/>
              <a:gd name="connsiteX1" fmla="*/ 0 w 1095375"/>
              <a:gd name="connsiteY1" fmla="*/ 1285875 h 1571625"/>
              <a:gd name="connsiteX2" fmla="*/ 1095375 w 1095375"/>
              <a:gd name="connsiteY2" fmla="*/ 1285875 h 1571625"/>
              <a:gd name="connsiteX3" fmla="*/ 1095375 w 1095375"/>
              <a:gd name="connsiteY3" fmla="*/ 0 h 1571625"/>
              <a:gd name="connsiteX0" fmla="*/ 0 w 1095375"/>
              <a:gd name="connsiteY0" fmla="*/ 1571625 h 1571625"/>
              <a:gd name="connsiteX1" fmla="*/ 1095375 w 1095375"/>
              <a:gd name="connsiteY1" fmla="*/ 1285875 h 1571625"/>
              <a:gd name="connsiteX2" fmla="*/ 1095375 w 1095375"/>
              <a:gd name="connsiteY2" fmla="*/ 0 h 1571625"/>
              <a:gd name="connsiteX0" fmla="*/ 0 w 0"/>
              <a:gd name="connsiteY0" fmla="*/ 1285875 h 1285875"/>
              <a:gd name="connsiteX1" fmla="*/ 0 w 0"/>
              <a:gd name="connsiteY1" fmla="*/ 0 h 1285875"/>
            </a:gdLst>
            <a:ahLst/>
            <a:cxnLst>
              <a:cxn ang="0">
                <a:pos x="connsiteX0" y="connsiteY0"/>
              </a:cxn>
              <a:cxn ang="0">
                <a:pos x="connsiteX1" y="connsiteY1"/>
              </a:cxn>
            </a:cxnLst>
            <a:rect l="l" t="t" r="r" b="b"/>
            <a:pathLst>
              <a:path h="1285875">
                <a:moveTo>
                  <a:pt x="0" y="1285875"/>
                </a:moveTo>
                <a:lnTo>
                  <a:pt x="0" y="0"/>
                </a:lnTo>
              </a:path>
            </a:pathLst>
          </a:custGeom>
          <a:ln w="19050">
            <a:solidFill>
              <a:srgbClr val="0098C8"/>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lIns="93276" tIns="46638" rIns="93276" bIns="46638" rtlCol="0" anchor="ctr"/>
          <a:lstStyle/>
          <a:p>
            <a:pPr algn="ctr" defTabSz="914400" fontAlgn="base">
              <a:spcBef>
                <a:spcPct val="0"/>
              </a:spcBef>
              <a:spcAft>
                <a:spcPct val="0"/>
              </a:spcAft>
            </a:pPr>
            <a:endParaRPr lang="en-US" sz="1200" dirty="0">
              <a:solidFill>
                <a:srgbClr val="000000"/>
              </a:solidFill>
            </a:endParaRPr>
          </a:p>
        </p:txBody>
      </p:sp>
      <p:cxnSp>
        <p:nvCxnSpPr>
          <p:cNvPr id="32" name="Straight Connector 31"/>
          <p:cNvCxnSpPr>
            <a:cxnSpLocks/>
          </p:cNvCxnSpPr>
          <p:nvPr>
            <p:custDataLst>
              <p:tags r:id="rId4"/>
            </p:custDataLst>
          </p:nvPr>
        </p:nvCxnSpPr>
        <p:spPr>
          <a:xfrm>
            <a:off x="6096000" y="3124200"/>
            <a:ext cx="0" cy="2215341"/>
          </a:xfrm>
          <a:prstGeom prst="line">
            <a:avLst/>
          </a:prstGeom>
          <a:ln w="19050">
            <a:solidFill>
              <a:srgbClr val="0098C8"/>
            </a:solidFill>
            <a:headEnd type="oval" w="med" len="med"/>
          </a:ln>
        </p:spPr>
        <p:style>
          <a:lnRef idx="1">
            <a:schemeClr val="accent1"/>
          </a:lnRef>
          <a:fillRef idx="0">
            <a:schemeClr val="accent1"/>
          </a:fillRef>
          <a:effectRef idx="0">
            <a:schemeClr val="accent1"/>
          </a:effectRef>
          <a:fontRef idx="minor">
            <a:schemeClr val="tx1"/>
          </a:fontRef>
        </p:style>
      </p:cxnSp>
      <p:sp>
        <p:nvSpPr>
          <p:cNvPr id="37" name="Freeform 4"/>
          <p:cNvSpPr>
            <a:spLocks/>
          </p:cNvSpPr>
          <p:nvPr>
            <p:custDataLst>
              <p:tags r:id="rId5"/>
            </p:custDataLst>
          </p:nvPr>
        </p:nvSpPr>
        <p:spPr bwMode="auto">
          <a:xfrm>
            <a:off x="5299701" y="2392366"/>
            <a:ext cx="858820" cy="992903"/>
          </a:xfrm>
          <a:custGeom>
            <a:avLst/>
            <a:gdLst>
              <a:gd name="T0" fmla="*/ 434 w 435"/>
              <a:gd name="T1" fmla="*/ 221 h 222"/>
              <a:gd name="T2" fmla="*/ 434 w 435"/>
              <a:gd name="T3" fmla="*/ 0 h 222"/>
              <a:gd name="T4" fmla="*/ 0 w 435"/>
              <a:gd name="T5" fmla="*/ 81 h 222"/>
              <a:gd name="T6" fmla="*/ 0 w 435"/>
              <a:gd name="T7" fmla="*/ 221 h 222"/>
            </a:gdLst>
            <a:ahLst/>
            <a:cxnLst>
              <a:cxn ang="0">
                <a:pos x="T0" y="T1"/>
              </a:cxn>
              <a:cxn ang="0">
                <a:pos x="T2" y="T3"/>
              </a:cxn>
              <a:cxn ang="0">
                <a:pos x="T4" y="T5"/>
              </a:cxn>
              <a:cxn ang="0">
                <a:pos x="T6" y="T7"/>
              </a:cxn>
            </a:cxnLst>
            <a:rect l="0" t="0" r="r" b="b"/>
            <a:pathLst>
              <a:path w="435" h="222">
                <a:moveTo>
                  <a:pt x="434" y="221"/>
                </a:moveTo>
                <a:lnTo>
                  <a:pt x="434" y="0"/>
                </a:lnTo>
                <a:lnTo>
                  <a:pt x="0" y="81"/>
                </a:lnTo>
                <a:lnTo>
                  <a:pt x="0" y="221"/>
                </a:lnTo>
              </a:path>
            </a:pathLst>
          </a:custGeom>
          <a:gradFill rotWithShape="0">
            <a:gsLst>
              <a:gs pos="0">
                <a:srgbClr val="91B0FF">
                  <a:gamma/>
                  <a:shade val="69804"/>
                  <a:invGamma/>
                </a:srgbClr>
              </a:gs>
              <a:gs pos="100000">
                <a:srgbClr val="91B0FF"/>
              </a:gs>
            </a:gsLst>
            <a:lin ang="0" scaled="1"/>
          </a:gradFill>
          <a:ln>
            <a:noFill/>
          </a:ln>
          <a:effectLst/>
          <a:extLst/>
        </p:spPr>
        <p:txBody>
          <a:bodyPr lIns="93276" tIns="46638" rIns="93276" bIns="46638"/>
          <a:lstStyle/>
          <a:p>
            <a:pPr defTabSz="932764">
              <a:defRPr/>
            </a:pPr>
            <a:endParaRPr lang="en-US" kern="0" dirty="0">
              <a:solidFill>
                <a:sysClr val="windowText" lastClr="000000"/>
              </a:solidFill>
            </a:endParaRPr>
          </a:p>
        </p:txBody>
      </p:sp>
      <p:sp>
        <p:nvSpPr>
          <p:cNvPr id="38" name="Freeform 5"/>
          <p:cNvSpPr>
            <a:spLocks/>
          </p:cNvSpPr>
          <p:nvPr>
            <p:custDataLst>
              <p:tags r:id="rId6"/>
            </p:custDataLst>
          </p:nvPr>
        </p:nvSpPr>
        <p:spPr bwMode="auto">
          <a:xfrm>
            <a:off x="2432184" y="3364607"/>
            <a:ext cx="858820" cy="992903"/>
          </a:xfrm>
          <a:custGeom>
            <a:avLst/>
            <a:gdLst>
              <a:gd name="T0" fmla="*/ 434 w 435"/>
              <a:gd name="T1" fmla="*/ 221 h 222"/>
              <a:gd name="T2" fmla="*/ 434 w 435"/>
              <a:gd name="T3" fmla="*/ 0 h 222"/>
              <a:gd name="T4" fmla="*/ 0 w 435"/>
              <a:gd name="T5" fmla="*/ 81 h 222"/>
              <a:gd name="T6" fmla="*/ 0 w 435"/>
              <a:gd name="T7" fmla="*/ 221 h 222"/>
            </a:gdLst>
            <a:ahLst/>
            <a:cxnLst>
              <a:cxn ang="0">
                <a:pos x="T0" y="T1"/>
              </a:cxn>
              <a:cxn ang="0">
                <a:pos x="T2" y="T3"/>
              </a:cxn>
              <a:cxn ang="0">
                <a:pos x="T4" y="T5"/>
              </a:cxn>
              <a:cxn ang="0">
                <a:pos x="T6" y="T7"/>
              </a:cxn>
            </a:cxnLst>
            <a:rect l="0" t="0" r="r" b="b"/>
            <a:pathLst>
              <a:path w="435" h="222">
                <a:moveTo>
                  <a:pt x="434" y="221"/>
                </a:moveTo>
                <a:lnTo>
                  <a:pt x="434" y="0"/>
                </a:lnTo>
                <a:lnTo>
                  <a:pt x="0" y="81"/>
                </a:lnTo>
                <a:lnTo>
                  <a:pt x="0" y="221"/>
                </a:lnTo>
              </a:path>
            </a:pathLst>
          </a:custGeom>
          <a:gradFill rotWithShape="0">
            <a:gsLst>
              <a:gs pos="0">
                <a:srgbClr val="91B0FF">
                  <a:gamma/>
                  <a:shade val="69804"/>
                  <a:invGamma/>
                </a:srgbClr>
              </a:gs>
              <a:gs pos="100000">
                <a:srgbClr val="91B0FF"/>
              </a:gs>
            </a:gsLst>
            <a:lin ang="0" scaled="1"/>
          </a:gradFill>
          <a:ln>
            <a:noFill/>
          </a:ln>
          <a:effectLst/>
          <a:extLst/>
        </p:spPr>
        <p:txBody>
          <a:bodyPr lIns="93276" tIns="46638" rIns="93276" bIns="46638"/>
          <a:lstStyle/>
          <a:p>
            <a:pPr defTabSz="932764">
              <a:defRPr/>
            </a:pPr>
            <a:endParaRPr lang="en-US" kern="0" dirty="0">
              <a:solidFill>
                <a:sysClr val="windowText" lastClr="000000"/>
              </a:solidFill>
            </a:endParaRPr>
          </a:p>
        </p:txBody>
      </p:sp>
      <p:sp>
        <p:nvSpPr>
          <p:cNvPr id="40" name="Freeform 6"/>
          <p:cNvSpPr>
            <a:spLocks/>
          </p:cNvSpPr>
          <p:nvPr>
            <p:custDataLst>
              <p:tags r:id="rId7"/>
            </p:custDataLst>
          </p:nvPr>
        </p:nvSpPr>
        <p:spPr bwMode="auto">
          <a:xfrm>
            <a:off x="2" y="4357509"/>
            <a:ext cx="454331" cy="782997"/>
          </a:xfrm>
          <a:custGeom>
            <a:avLst/>
            <a:gdLst>
              <a:gd name="T0" fmla="*/ 434 w 435"/>
              <a:gd name="T1" fmla="*/ 221 h 222"/>
              <a:gd name="T2" fmla="*/ 434 w 435"/>
              <a:gd name="T3" fmla="*/ 0 h 222"/>
              <a:gd name="T4" fmla="*/ 0 w 435"/>
              <a:gd name="T5" fmla="*/ 81 h 222"/>
              <a:gd name="T6" fmla="*/ 0 w 435"/>
              <a:gd name="T7" fmla="*/ 221 h 222"/>
            </a:gdLst>
            <a:ahLst/>
            <a:cxnLst>
              <a:cxn ang="0">
                <a:pos x="T0" y="T1"/>
              </a:cxn>
              <a:cxn ang="0">
                <a:pos x="T2" y="T3"/>
              </a:cxn>
              <a:cxn ang="0">
                <a:pos x="T4" y="T5"/>
              </a:cxn>
              <a:cxn ang="0">
                <a:pos x="T6" y="T7"/>
              </a:cxn>
            </a:cxnLst>
            <a:rect l="0" t="0" r="r" b="b"/>
            <a:pathLst>
              <a:path w="435" h="222">
                <a:moveTo>
                  <a:pt x="434" y="221"/>
                </a:moveTo>
                <a:lnTo>
                  <a:pt x="434" y="0"/>
                </a:lnTo>
                <a:lnTo>
                  <a:pt x="0" y="81"/>
                </a:lnTo>
                <a:lnTo>
                  <a:pt x="0" y="221"/>
                </a:lnTo>
              </a:path>
            </a:pathLst>
          </a:custGeom>
          <a:gradFill rotWithShape="0">
            <a:gsLst>
              <a:gs pos="0">
                <a:srgbClr val="91B0FF">
                  <a:gamma/>
                  <a:shade val="69804"/>
                  <a:invGamma/>
                </a:srgbClr>
              </a:gs>
              <a:gs pos="100000">
                <a:srgbClr val="91B0FF"/>
              </a:gs>
            </a:gsLst>
            <a:lin ang="0" scaled="1"/>
          </a:gradFill>
          <a:ln>
            <a:noFill/>
          </a:ln>
          <a:effectLst/>
          <a:extLst/>
        </p:spPr>
        <p:txBody>
          <a:bodyPr lIns="93276" tIns="46638" rIns="93276" bIns="46638"/>
          <a:lstStyle/>
          <a:p>
            <a:pPr defTabSz="932764">
              <a:defRPr/>
            </a:pPr>
            <a:endParaRPr lang="en-US" kern="0" dirty="0">
              <a:solidFill>
                <a:sysClr val="windowText" lastClr="000000"/>
              </a:solidFill>
            </a:endParaRPr>
          </a:p>
        </p:txBody>
      </p:sp>
      <p:sp>
        <p:nvSpPr>
          <p:cNvPr id="2" name="Title 1"/>
          <p:cNvSpPr>
            <a:spLocks noGrp="1"/>
          </p:cNvSpPr>
          <p:nvPr>
            <p:ph type="title"/>
            <p:custDataLst>
              <p:tags r:id="rId8"/>
            </p:custDataLst>
          </p:nvPr>
        </p:nvSpPr>
        <p:spPr>
          <a:xfrm>
            <a:off x="838200" y="0"/>
            <a:ext cx="7924799" cy="110799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r"/>
            <a:r>
              <a:rPr lang="en-US" sz="2400" b="1" i="1" dirty="0"/>
              <a:t>Education has never been stagnant; the </a:t>
            </a:r>
            <a:r>
              <a:rPr lang="en-US" sz="2400" b="1" i="1" dirty="0" smtClean="0"/>
              <a:t/>
            </a:r>
            <a:br>
              <a:rPr lang="en-US" sz="2400" b="1" i="1" dirty="0" smtClean="0"/>
            </a:br>
            <a:r>
              <a:rPr lang="en-US" sz="2400" b="1" i="1" dirty="0" smtClean="0"/>
              <a:t>Common </a:t>
            </a:r>
            <a:r>
              <a:rPr lang="en-US" sz="2400" b="1" i="1" dirty="0"/>
              <a:t>Core and </a:t>
            </a:r>
            <a:r>
              <a:rPr lang="en-US" sz="2400" b="1" i="1" dirty="0" smtClean="0"/>
              <a:t>Smarter </a:t>
            </a:r>
            <a:r>
              <a:rPr lang="en-US" sz="2400" b="1" i="1" dirty="0"/>
              <a:t>Balanced are part of </a:t>
            </a:r>
            <a:r>
              <a:rPr lang="en-US" sz="2400" b="1" i="1" dirty="0" smtClean="0"/>
              <a:t> </a:t>
            </a:r>
            <a:br>
              <a:rPr lang="en-US" sz="2400" b="1" i="1" dirty="0" smtClean="0"/>
            </a:br>
            <a:r>
              <a:rPr lang="en-US" sz="2400" b="1" i="1" dirty="0" smtClean="0"/>
              <a:t>ongoing, </a:t>
            </a:r>
            <a:r>
              <a:rPr lang="en-US" sz="2400" b="1" i="1" dirty="0"/>
              <a:t>important </a:t>
            </a:r>
            <a:r>
              <a:rPr lang="en-US" sz="2400" b="1" i="1" dirty="0" smtClean="0"/>
              <a:t>progressions.</a:t>
            </a:r>
            <a:endParaRPr lang="en-US" sz="2400" b="1" i="1" dirty="0"/>
          </a:p>
        </p:txBody>
      </p:sp>
      <p:sp>
        <p:nvSpPr>
          <p:cNvPr id="74" name="Rectangle 3"/>
          <p:cNvSpPr txBox="1">
            <a:spLocks/>
          </p:cNvSpPr>
          <p:nvPr>
            <p:custDataLst>
              <p:tags r:id="rId9"/>
            </p:custDataLst>
          </p:nvPr>
        </p:nvSpPr>
        <p:spPr>
          <a:xfrm>
            <a:off x="227167" y="6600881"/>
            <a:ext cx="8464676" cy="257119"/>
          </a:xfrm>
          <a:prstGeom prst="round2DiagRect">
            <a:avLst/>
          </a:prstGeom>
          <a:solidFill>
            <a:schemeClr val="bg2">
              <a:lumMod val="50000"/>
            </a:schemeClr>
          </a:solidFill>
          <a:ln w="19050">
            <a:solidFill>
              <a:schemeClr val="accent4"/>
            </a:solidFill>
            <a:miter lim="800000"/>
            <a:headEnd/>
            <a:tailEnd/>
          </a:ln>
          <a:effectLst>
            <a:outerShdw blurRad="76200" dir="13500000" sy="23000" kx="1200000" algn="br" rotWithShape="0">
              <a:prstClr val="black">
                <a:alpha val="20000"/>
              </a:prstClr>
            </a:outerShdw>
          </a:effectLst>
          <a:extLst/>
        </p:spPr>
        <p:txBody>
          <a:bodyPr vert="horz" wrap="square" lIns="46638" tIns="46638" rIns="46638" bIns="4663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lvl="1" indent="0" algn="ctr" fontAlgn="base">
              <a:spcBef>
                <a:spcPct val="0"/>
              </a:spcBef>
              <a:spcAft>
                <a:spcPct val="0"/>
              </a:spcAft>
              <a:buClr>
                <a:srgbClr val="18577E"/>
              </a:buClr>
              <a:buFont typeface="Arial" charset="0"/>
              <a:buNone/>
            </a:pPr>
            <a:r>
              <a:rPr lang="en-US" sz="1200" b="1" dirty="0">
                <a:solidFill>
                  <a:srgbClr val="FFFFFF"/>
                </a:solidFill>
              </a:rPr>
              <a:t>At each inflection point people have been nervous, but each time it has been the right thing to move forward.</a:t>
            </a:r>
          </a:p>
        </p:txBody>
      </p:sp>
      <p:sp>
        <p:nvSpPr>
          <p:cNvPr id="146" name="Rectangle 286"/>
          <p:cNvSpPr txBox="1">
            <a:spLocks noChangeArrowheads="1"/>
          </p:cNvSpPr>
          <p:nvPr>
            <p:custDataLst>
              <p:tags r:id="rId10"/>
            </p:custDataLst>
          </p:nvPr>
        </p:nvSpPr>
        <p:spPr bwMode="auto">
          <a:xfrm>
            <a:off x="7162800" y="1143000"/>
            <a:ext cx="13773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buClr>
                <a:srgbClr val="18577E"/>
              </a:buClr>
            </a:pPr>
            <a:r>
              <a:rPr lang="en-US" sz="2800" b="1" dirty="0">
                <a:solidFill>
                  <a:srgbClr val="18577E"/>
                </a:solidFill>
              </a:rPr>
              <a:t>Now</a:t>
            </a:r>
          </a:p>
        </p:txBody>
      </p:sp>
      <p:sp>
        <p:nvSpPr>
          <p:cNvPr id="58" name="Rectangle 286"/>
          <p:cNvSpPr txBox="1">
            <a:spLocks noChangeArrowheads="1"/>
          </p:cNvSpPr>
          <p:nvPr>
            <p:custDataLst>
              <p:tags r:id="rId11"/>
            </p:custDataLst>
          </p:nvPr>
        </p:nvSpPr>
        <p:spPr bwMode="auto">
          <a:xfrm>
            <a:off x="3352800" y="3124200"/>
            <a:ext cx="2485546" cy="197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18577E"/>
              </a:buClr>
            </a:pPr>
            <a:r>
              <a:rPr lang="en-US" sz="2000" b="1" i="1" dirty="0">
                <a:solidFill>
                  <a:srgbClr val="000066"/>
                </a:solidFill>
              </a:rPr>
              <a:t>“Proficiency”</a:t>
            </a:r>
          </a:p>
          <a:p>
            <a:pPr>
              <a:buClr>
                <a:srgbClr val="18577E"/>
              </a:buClr>
              <a:buSzPct val="100000"/>
            </a:pPr>
            <a:r>
              <a:rPr lang="en-US" sz="1800" b="1" dirty="0">
                <a:solidFill>
                  <a:srgbClr val="000066"/>
                </a:solidFill>
              </a:rPr>
              <a:t>Boost every child to proficiency in reading and math and start gathering the data to understand student progress</a:t>
            </a:r>
          </a:p>
        </p:txBody>
      </p:sp>
      <p:sp>
        <p:nvSpPr>
          <p:cNvPr id="144" name="Rectangle 286"/>
          <p:cNvSpPr txBox="1">
            <a:spLocks noChangeArrowheads="1"/>
          </p:cNvSpPr>
          <p:nvPr>
            <p:custDataLst>
              <p:tags r:id="rId12"/>
            </p:custDataLst>
          </p:nvPr>
        </p:nvSpPr>
        <p:spPr bwMode="auto">
          <a:xfrm>
            <a:off x="3076138" y="1789331"/>
            <a:ext cx="24590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18577E"/>
              </a:buClr>
            </a:pPr>
            <a:r>
              <a:rPr lang="en-US" sz="2800" b="1" dirty="0">
                <a:solidFill>
                  <a:srgbClr val="18577E"/>
                </a:solidFill>
              </a:rPr>
              <a:t>1990s &amp; 2000s</a:t>
            </a:r>
          </a:p>
        </p:txBody>
      </p:sp>
      <p:sp>
        <p:nvSpPr>
          <p:cNvPr id="145" name="Rectangle 286"/>
          <p:cNvSpPr txBox="1">
            <a:spLocks noChangeArrowheads="1"/>
          </p:cNvSpPr>
          <p:nvPr>
            <p:custDataLst>
              <p:tags r:id="rId13"/>
            </p:custDataLst>
          </p:nvPr>
        </p:nvSpPr>
        <p:spPr bwMode="auto">
          <a:xfrm>
            <a:off x="155771" y="2558035"/>
            <a:ext cx="24622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18577E"/>
              </a:buClr>
            </a:pPr>
            <a:r>
              <a:rPr lang="en-AU" sz="2800" b="1" dirty="0">
                <a:solidFill>
                  <a:srgbClr val="18577E"/>
                </a:solidFill>
              </a:rPr>
              <a:t>1970s &amp; 1980s</a:t>
            </a:r>
            <a:endParaRPr lang="en-US" sz="2800" b="1" dirty="0">
              <a:solidFill>
                <a:srgbClr val="18577E"/>
              </a:solidFill>
            </a:endParaRPr>
          </a:p>
        </p:txBody>
      </p:sp>
      <p:sp>
        <p:nvSpPr>
          <p:cNvPr id="87" name="Rectangle 86"/>
          <p:cNvSpPr>
            <a:spLocks/>
          </p:cNvSpPr>
          <p:nvPr>
            <p:custDataLst>
              <p:tags r:id="rId14"/>
            </p:custDataLst>
          </p:nvPr>
        </p:nvSpPr>
        <p:spPr>
          <a:xfrm>
            <a:off x="494748" y="5345158"/>
            <a:ext cx="2377730" cy="767758"/>
          </a:xfrm>
          <a:prstGeom prst="rect">
            <a:avLst/>
          </a:prstGeom>
          <a:gradFill flip="none" rotWithShape="1">
            <a:gsLst>
              <a:gs pos="0">
                <a:srgbClr val="EFFBFF"/>
              </a:gs>
              <a:gs pos="100000">
                <a:schemeClr val="bg1"/>
              </a:gs>
            </a:gsLst>
            <a:lin ang="5400000" scaled="1"/>
            <a:tileRect/>
          </a:gradFill>
          <a:ln w="19050">
            <a:solidFill>
              <a:srgbClr val="0098C8"/>
            </a:solidFill>
          </a:ln>
        </p:spPr>
        <p:txBody>
          <a:bodyPr wrap="square" lIns="73456" tIns="73456" rIns="73456" bIns="73456" anchor="ctr" anchorCtr="0">
            <a:noAutofit/>
          </a:bodyPr>
          <a:lstStyle/>
          <a:p>
            <a:pPr defTabSz="914400" fontAlgn="base">
              <a:spcBef>
                <a:spcPct val="0"/>
              </a:spcBef>
              <a:spcAft>
                <a:spcPct val="0"/>
              </a:spcAft>
            </a:pPr>
            <a:r>
              <a:rPr lang="en-US" sz="1200" b="1" dirty="0">
                <a:solidFill>
                  <a:srgbClr val="600000"/>
                </a:solidFill>
                <a:cs typeface="Times New Roman" pitchFamily="18" charset="0"/>
              </a:rPr>
              <a:t>“Results show we look good, and we're going to get better.” </a:t>
            </a:r>
            <a:r>
              <a:rPr lang="en-US" sz="1200" i="1" dirty="0" smtClean="0">
                <a:solidFill>
                  <a:srgbClr val="600000"/>
                </a:solidFill>
                <a:cs typeface="Times New Roman" pitchFamily="18" charset="0"/>
              </a:rPr>
              <a:t>Superintendent, </a:t>
            </a:r>
            <a:r>
              <a:rPr lang="en-US" sz="1200" i="1" dirty="0">
                <a:solidFill>
                  <a:srgbClr val="600000"/>
                </a:solidFill>
                <a:cs typeface="Times New Roman" pitchFamily="18" charset="0"/>
              </a:rPr>
              <a:t>San Marcos</a:t>
            </a:r>
            <a:endParaRPr lang="en-US" sz="1200" dirty="0">
              <a:solidFill>
                <a:srgbClr val="600000"/>
              </a:solidFill>
              <a:cs typeface="Times New Roman" pitchFamily="18" charset="0"/>
            </a:endParaRPr>
          </a:p>
        </p:txBody>
      </p:sp>
      <p:cxnSp>
        <p:nvCxnSpPr>
          <p:cNvPr id="9" name="Straight Connector 8"/>
          <p:cNvCxnSpPr/>
          <p:nvPr>
            <p:custDataLst>
              <p:tags r:id="rId15"/>
            </p:custDataLst>
          </p:nvPr>
        </p:nvCxnSpPr>
        <p:spPr>
          <a:xfrm>
            <a:off x="8991600" y="2362200"/>
            <a:ext cx="0" cy="2021268"/>
          </a:xfrm>
          <a:prstGeom prst="line">
            <a:avLst/>
          </a:prstGeom>
          <a:ln w="19050">
            <a:solidFill>
              <a:srgbClr val="0098C8"/>
            </a:solidFill>
            <a:headEnd type="oval" w="med" len="med"/>
          </a:ln>
        </p:spPr>
        <p:style>
          <a:lnRef idx="1">
            <a:schemeClr val="accent1"/>
          </a:lnRef>
          <a:fillRef idx="0">
            <a:schemeClr val="accent1"/>
          </a:fillRef>
          <a:effectRef idx="0">
            <a:schemeClr val="accent1"/>
          </a:effectRef>
          <a:fontRef idx="minor">
            <a:schemeClr val="tx1"/>
          </a:fontRef>
        </p:style>
      </p:cxnSp>
      <p:sp>
        <p:nvSpPr>
          <p:cNvPr id="89" name="Rectangle 88"/>
          <p:cNvSpPr>
            <a:spLocks/>
          </p:cNvSpPr>
          <p:nvPr>
            <p:custDataLst>
              <p:tags r:id="rId16"/>
            </p:custDataLst>
          </p:nvPr>
        </p:nvSpPr>
        <p:spPr>
          <a:xfrm>
            <a:off x="6400800" y="4495800"/>
            <a:ext cx="2590800" cy="1738408"/>
          </a:xfrm>
          <a:prstGeom prst="rect">
            <a:avLst/>
          </a:prstGeom>
          <a:gradFill flip="none" rotWithShape="1">
            <a:gsLst>
              <a:gs pos="0">
                <a:srgbClr val="EFFBFF"/>
              </a:gs>
              <a:gs pos="100000">
                <a:schemeClr val="bg1"/>
              </a:gs>
            </a:gsLst>
            <a:lin ang="5400000" scaled="1"/>
            <a:tileRect/>
          </a:gradFill>
          <a:ln w="19050">
            <a:solidFill>
              <a:srgbClr val="0098C8"/>
            </a:solidFill>
          </a:ln>
        </p:spPr>
        <p:txBody>
          <a:bodyPr wrap="square" lIns="73456" tIns="73456" rIns="73456" bIns="73456" anchor="ctr" anchorCtr="0">
            <a:noAutofit/>
          </a:bodyPr>
          <a:lstStyle/>
          <a:p>
            <a:pPr defTabSz="914400" fontAlgn="base">
              <a:spcBef>
                <a:spcPct val="0"/>
              </a:spcBef>
              <a:spcAft>
                <a:spcPct val="0"/>
              </a:spcAft>
            </a:pPr>
            <a:r>
              <a:rPr lang="en-US" sz="1200" b="1" dirty="0">
                <a:solidFill>
                  <a:srgbClr val="600000"/>
                </a:solidFill>
                <a:cs typeface="Times New Roman" pitchFamily="18" charset="0"/>
              </a:rPr>
              <a:t>“I find we're very excited, our kids are ready for the transition. It's going to be a challenge, but it's exactly what our kids need to prepare for college and go out in the work-place.” </a:t>
            </a:r>
            <a:r>
              <a:rPr lang="en-US" sz="1200" b="1" i="1" dirty="0">
                <a:solidFill>
                  <a:srgbClr val="600000"/>
                </a:solidFill>
                <a:cs typeface="Times New Roman" pitchFamily="18" charset="0"/>
              </a:rPr>
              <a:t>Deputy Superintendent </a:t>
            </a:r>
            <a:r>
              <a:rPr lang="en-US" sz="1200" b="1" i="1" dirty="0" smtClean="0">
                <a:solidFill>
                  <a:srgbClr val="600000"/>
                </a:solidFill>
                <a:cs typeface="Times New Roman" pitchFamily="18" charset="0"/>
              </a:rPr>
              <a:t>Long </a:t>
            </a:r>
            <a:r>
              <a:rPr lang="en-US" sz="1200" b="1" i="1" dirty="0">
                <a:solidFill>
                  <a:srgbClr val="600000"/>
                </a:solidFill>
                <a:cs typeface="Times New Roman" pitchFamily="18" charset="0"/>
              </a:rPr>
              <a:t>Beach Unified District</a:t>
            </a:r>
          </a:p>
        </p:txBody>
      </p:sp>
      <p:sp>
        <p:nvSpPr>
          <p:cNvPr id="88" name="Rectangle 87"/>
          <p:cNvSpPr>
            <a:spLocks/>
          </p:cNvSpPr>
          <p:nvPr>
            <p:custDataLst>
              <p:tags r:id="rId17"/>
            </p:custDataLst>
          </p:nvPr>
        </p:nvSpPr>
        <p:spPr>
          <a:xfrm>
            <a:off x="3108797" y="5345158"/>
            <a:ext cx="3049723" cy="767758"/>
          </a:xfrm>
          <a:prstGeom prst="rect">
            <a:avLst/>
          </a:prstGeom>
          <a:gradFill flip="none" rotWithShape="1">
            <a:gsLst>
              <a:gs pos="0">
                <a:srgbClr val="EFFBFF"/>
              </a:gs>
              <a:gs pos="100000">
                <a:schemeClr val="bg1"/>
              </a:gs>
            </a:gsLst>
            <a:lin ang="5400000" scaled="1"/>
            <a:tileRect/>
          </a:gradFill>
          <a:ln w="19050">
            <a:solidFill>
              <a:srgbClr val="0098C8"/>
            </a:solidFill>
          </a:ln>
        </p:spPr>
        <p:txBody>
          <a:bodyPr wrap="square" lIns="73456" tIns="73456" rIns="73456" bIns="73456" anchor="ctr" anchorCtr="0">
            <a:noAutofit/>
          </a:bodyPr>
          <a:lstStyle/>
          <a:p>
            <a:pPr defTabSz="914400" fontAlgn="base">
              <a:spcBef>
                <a:spcPct val="0"/>
              </a:spcBef>
              <a:spcAft>
                <a:spcPct val="0"/>
              </a:spcAft>
            </a:pPr>
            <a:r>
              <a:rPr lang="en-US" sz="1200" b="1" dirty="0">
                <a:solidFill>
                  <a:srgbClr val="800000">
                    <a:lumMod val="75000"/>
                  </a:srgbClr>
                </a:solidFill>
                <a:cs typeface="Times New Roman" pitchFamily="18" charset="0"/>
              </a:rPr>
              <a:t>On API: “It's a quality index of schools in California…It tells us a lot,” </a:t>
            </a:r>
            <a:r>
              <a:rPr lang="en-US" sz="1200" b="1" i="1" dirty="0">
                <a:solidFill>
                  <a:srgbClr val="800000">
                    <a:lumMod val="75000"/>
                  </a:srgbClr>
                </a:solidFill>
                <a:cs typeface="Times New Roman" pitchFamily="18" charset="0"/>
              </a:rPr>
              <a:t>Long Beach teacher</a:t>
            </a:r>
          </a:p>
        </p:txBody>
      </p:sp>
      <p:sp>
        <p:nvSpPr>
          <p:cNvPr id="49" name="Rectangle 286"/>
          <p:cNvSpPr txBox="1">
            <a:spLocks noChangeArrowheads="1"/>
          </p:cNvSpPr>
          <p:nvPr>
            <p:custDataLst>
              <p:tags r:id="rId18"/>
            </p:custDataLst>
          </p:nvPr>
        </p:nvSpPr>
        <p:spPr bwMode="auto">
          <a:xfrm>
            <a:off x="609600" y="3520589"/>
            <a:ext cx="244903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18577E"/>
              </a:buClr>
            </a:pPr>
            <a:r>
              <a:rPr lang="en-US" sz="1800" b="1" i="1" dirty="0">
                <a:solidFill>
                  <a:srgbClr val="000066"/>
                </a:solidFill>
              </a:rPr>
              <a:t>“</a:t>
            </a:r>
            <a:r>
              <a:rPr lang="en-US" sz="2000" b="1" i="1" dirty="0">
                <a:solidFill>
                  <a:srgbClr val="000066"/>
                </a:solidFill>
              </a:rPr>
              <a:t>Minimum competency</a:t>
            </a:r>
            <a:r>
              <a:rPr lang="en-US" sz="2000" b="1" i="1" dirty="0" smtClean="0">
                <a:solidFill>
                  <a:srgbClr val="000066"/>
                </a:solidFill>
              </a:rPr>
              <a:t>”</a:t>
            </a:r>
          </a:p>
          <a:p>
            <a:pPr>
              <a:buClr>
                <a:srgbClr val="18577E"/>
              </a:buClr>
            </a:pPr>
            <a:endParaRPr lang="en-US" sz="2000" b="1" i="1" dirty="0">
              <a:solidFill>
                <a:srgbClr val="000000"/>
              </a:solidFill>
            </a:endParaRPr>
          </a:p>
          <a:p>
            <a:pPr>
              <a:buClr>
                <a:srgbClr val="18577E"/>
              </a:buClr>
              <a:buSzPct val="100000"/>
            </a:pPr>
            <a:r>
              <a:rPr lang="en-US" b="1" dirty="0">
                <a:solidFill>
                  <a:srgbClr val="000066"/>
                </a:solidFill>
              </a:rPr>
              <a:t>Ensure all HS graduates can demonstrate “minimum competency”</a:t>
            </a:r>
          </a:p>
        </p:txBody>
      </p:sp>
      <p:grpSp>
        <p:nvGrpSpPr>
          <p:cNvPr id="15" name="Group 14"/>
          <p:cNvGrpSpPr/>
          <p:nvPr>
            <p:custDataLst>
              <p:tags r:id="rId19"/>
            </p:custDataLst>
          </p:nvPr>
        </p:nvGrpSpPr>
        <p:grpSpPr>
          <a:xfrm>
            <a:off x="6171300" y="2392366"/>
            <a:ext cx="2867410" cy="992903"/>
            <a:chOff x="6048088" y="2678113"/>
            <a:chExt cx="2810162" cy="973137"/>
          </a:xfrm>
        </p:grpSpPr>
        <p:cxnSp>
          <p:nvCxnSpPr>
            <p:cNvPr id="8" name="Straight Connector 7"/>
            <p:cNvCxnSpPr/>
            <p:nvPr/>
          </p:nvCxnSpPr>
          <p:spPr>
            <a:xfrm flipH="1">
              <a:off x="6048088" y="2687638"/>
              <a:ext cx="28101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48850" y="2678113"/>
              <a:ext cx="0" cy="973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custDataLst>
              <p:tags r:id="rId20"/>
            </p:custDataLst>
          </p:nvPr>
        </p:nvGrpSpPr>
        <p:grpSpPr>
          <a:xfrm>
            <a:off x="3276600" y="3406199"/>
            <a:ext cx="2867410" cy="611903"/>
            <a:chOff x="6048088" y="2678113"/>
            <a:chExt cx="2810162" cy="973137"/>
          </a:xfrm>
        </p:grpSpPr>
        <p:cxnSp>
          <p:nvCxnSpPr>
            <p:cNvPr id="50" name="Straight Connector 49"/>
            <p:cNvCxnSpPr/>
            <p:nvPr/>
          </p:nvCxnSpPr>
          <p:spPr>
            <a:xfrm flipH="1">
              <a:off x="6048088" y="2687638"/>
              <a:ext cx="28101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48850" y="2678113"/>
              <a:ext cx="0" cy="973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Oval 46"/>
          <p:cNvSpPr/>
          <p:nvPr>
            <p:custDataLst>
              <p:tags r:id="rId21"/>
            </p:custDataLst>
          </p:nvPr>
        </p:nvSpPr>
        <p:spPr>
          <a:xfrm>
            <a:off x="6299511" y="2350063"/>
            <a:ext cx="104049" cy="104043"/>
          </a:xfrm>
          <a:prstGeom prst="ellipse">
            <a:avLst/>
          </a:prstGeom>
          <a:solidFill>
            <a:schemeClr val="bg1"/>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fontAlgn="base">
              <a:spcBef>
                <a:spcPct val="0"/>
              </a:spcBef>
              <a:spcAft>
                <a:spcPct val="0"/>
              </a:spcAft>
            </a:pPr>
            <a:endParaRPr lang="en-US" sz="1600" dirty="0">
              <a:solidFill>
                <a:srgbClr val="000000"/>
              </a:solidFill>
            </a:endParaRPr>
          </a:p>
        </p:txBody>
      </p:sp>
      <p:grpSp>
        <p:nvGrpSpPr>
          <p:cNvPr id="55" name="Group 54"/>
          <p:cNvGrpSpPr>
            <a:grpSpLocks/>
          </p:cNvGrpSpPr>
          <p:nvPr>
            <p:custDataLst>
              <p:tags r:id="rId22"/>
            </p:custDataLst>
          </p:nvPr>
        </p:nvGrpSpPr>
        <p:grpSpPr>
          <a:xfrm>
            <a:off x="457200" y="4343400"/>
            <a:ext cx="2867410" cy="782997"/>
            <a:chOff x="6048088" y="2678113"/>
            <a:chExt cx="2810162" cy="973137"/>
          </a:xfrm>
        </p:grpSpPr>
        <p:cxnSp>
          <p:nvCxnSpPr>
            <p:cNvPr id="56" name="Straight Connector 55"/>
            <p:cNvCxnSpPr/>
            <p:nvPr/>
          </p:nvCxnSpPr>
          <p:spPr>
            <a:xfrm flipH="1">
              <a:off x="6048088" y="2687638"/>
              <a:ext cx="28101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48850" y="2678113"/>
              <a:ext cx="0" cy="9731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Oval 62"/>
          <p:cNvSpPr/>
          <p:nvPr>
            <p:custDataLst>
              <p:tags r:id="rId23"/>
            </p:custDataLst>
          </p:nvPr>
        </p:nvSpPr>
        <p:spPr>
          <a:xfrm>
            <a:off x="3200400" y="4267200"/>
            <a:ext cx="104049" cy="104043"/>
          </a:xfrm>
          <a:prstGeom prst="ellipse">
            <a:avLst/>
          </a:prstGeom>
          <a:solidFill>
            <a:schemeClr val="accent4"/>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fontAlgn="base">
              <a:spcBef>
                <a:spcPct val="0"/>
              </a:spcBef>
              <a:spcAft>
                <a:spcPct val="0"/>
              </a:spcAft>
            </a:pPr>
            <a:endParaRPr lang="en-US" sz="1600" dirty="0">
              <a:solidFill>
                <a:srgbClr val="000000"/>
              </a:solidFill>
            </a:endParaRPr>
          </a:p>
        </p:txBody>
      </p:sp>
      <p:sp>
        <p:nvSpPr>
          <p:cNvPr id="64" name="Oval 63"/>
          <p:cNvSpPr/>
          <p:nvPr>
            <p:custDataLst>
              <p:tags r:id="rId24"/>
            </p:custDataLst>
          </p:nvPr>
        </p:nvSpPr>
        <p:spPr>
          <a:xfrm>
            <a:off x="6019800" y="3352800"/>
            <a:ext cx="104049" cy="104043"/>
          </a:xfrm>
          <a:prstGeom prst="ellipse">
            <a:avLst/>
          </a:prstGeom>
          <a:solidFill>
            <a:schemeClr val="accent4"/>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fontAlgn="base">
              <a:spcBef>
                <a:spcPct val="0"/>
              </a:spcBef>
              <a:spcAft>
                <a:spcPct val="0"/>
              </a:spcAft>
            </a:pPr>
            <a:endParaRPr lang="en-US" sz="1600" dirty="0">
              <a:solidFill>
                <a:srgbClr val="000000"/>
              </a:solidFill>
            </a:endParaRPr>
          </a:p>
        </p:txBody>
      </p:sp>
      <p:sp>
        <p:nvSpPr>
          <p:cNvPr id="44" name="Oval 43"/>
          <p:cNvSpPr/>
          <p:nvPr>
            <p:custDataLst>
              <p:tags r:id="rId25"/>
            </p:custDataLst>
          </p:nvPr>
        </p:nvSpPr>
        <p:spPr>
          <a:xfrm>
            <a:off x="8781667" y="2336335"/>
            <a:ext cx="104049" cy="104043"/>
          </a:xfrm>
          <a:prstGeom prst="ellipse">
            <a:avLst/>
          </a:prstGeom>
          <a:solidFill>
            <a:schemeClr val="accent4"/>
          </a:solidFill>
          <a:ln w="952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76" tIns="46638" rIns="93276" bIns="46638" rtlCol="0" anchor="ctr"/>
          <a:lstStyle/>
          <a:p>
            <a:pPr algn="ctr" defTabSz="914400" fontAlgn="base">
              <a:spcBef>
                <a:spcPct val="0"/>
              </a:spcBef>
              <a:spcAft>
                <a:spcPct val="0"/>
              </a:spcAft>
            </a:pPr>
            <a:endParaRPr lang="en-US" sz="1600" dirty="0">
              <a:solidFill>
                <a:srgbClr val="000000"/>
              </a:solidFill>
            </a:endParaRPr>
          </a:p>
        </p:txBody>
      </p:sp>
      <p:sp>
        <p:nvSpPr>
          <p:cNvPr id="62" name="Rectangle 286"/>
          <p:cNvSpPr txBox="1">
            <a:spLocks noChangeArrowheads="1"/>
          </p:cNvSpPr>
          <p:nvPr>
            <p:custDataLst>
              <p:tags r:id="rId26"/>
            </p:custDataLst>
          </p:nvPr>
        </p:nvSpPr>
        <p:spPr bwMode="auto">
          <a:xfrm>
            <a:off x="6324600" y="1537901"/>
            <a:ext cx="266577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18577E"/>
              </a:buClr>
            </a:pPr>
            <a:r>
              <a:rPr lang="en-US" sz="2000" b="1" i="1" dirty="0">
                <a:solidFill>
                  <a:srgbClr val="000066"/>
                </a:solidFill>
              </a:rPr>
              <a:t>“College and career readiness</a:t>
            </a:r>
            <a:r>
              <a:rPr lang="en-US" sz="2000" b="1" i="1" dirty="0" smtClean="0">
                <a:solidFill>
                  <a:srgbClr val="000066"/>
                </a:solidFill>
              </a:rPr>
              <a:t>”</a:t>
            </a:r>
          </a:p>
          <a:p>
            <a:pPr>
              <a:buClr>
                <a:srgbClr val="18577E"/>
              </a:buClr>
            </a:pPr>
            <a:endParaRPr lang="en-US" sz="2000" b="1" i="1" dirty="0">
              <a:solidFill>
                <a:srgbClr val="000066"/>
              </a:solidFill>
            </a:endParaRPr>
          </a:p>
          <a:p>
            <a:pPr>
              <a:buClr>
                <a:srgbClr val="18577E"/>
              </a:buClr>
              <a:buSzPct val="100000"/>
            </a:pPr>
            <a:r>
              <a:rPr lang="en-US" sz="1800" b="1" dirty="0">
                <a:solidFill>
                  <a:srgbClr val="000066"/>
                </a:solidFill>
              </a:rPr>
              <a:t>Measures individual student progress to ensure students have complex problem-solving skills that get them ready for careers and college</a:t>
            </a:r>
          </a:p>
        </p:txBody>
      </p:sp>
    </p:spTree>
    <p:extLst>
      <p:ext uri="{BB962C8B-B14F-4D97-AF65-F5344CB8AC3E}">
        <p14:creationId xmlns:p14="http://schemas.microsoft.com/office/powerpoint/2010/main" val="49822079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Transforming Education to Improve Outcomes for Students with Disabilities</a:t>
            </a:r>
            <a:br>
              <a:rPr lang="en-US" sz="3600" b="1" dirty="0"/>
            </a:br>
            <a:endParaRPr lang="en-US" sz="3600" dirty="0"/>
          </a:p>
        </p:txBody>
      </p:sp>
      <p:sp>
        <p:nvSpPr>
          <p:cNvPr id="3" name="Content Placeholder 2"/>
          <p:cNvSpPr>
            <a:spLocks noGrp="1"/>
          </p:cNvSpPr>
          <p:nvPr>
            <p:ph idx="1"/>
          </p:nvPr>
        </p:nvSpPr>
        <p:spPr/>
        <p:txBody>
          <a:bodyPr/>
          <a:lstStyle/>
          <a:p>
            <a:pPr marL="0" indent="0">
              <a:buNone/>
            </a:pPr>
            <a:r>
              <a:rPr lang="en-US" sz="2800" dirty="0"/>
              <a:t>Funded by the Schwab Foundation and the Stuart Foundation, a new statewide Task Force has been formed to examine California's complex systems for serving students with disabilities and forward recommendations to the State Board of Education, the Commission on Teacher Credentialing, and the </a:t>
            </a:r>
            <a:r>
              <a:rPr lang="en-US" dirty="0"/>
              <a:t>California Department of Education for consideration.</a:t>
            </a:r>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30</a:t>
            </a:fld>
            <a:endParaRPr lang="en-US" altLang="en-US" dirty="0"/>
          </a:p>
        </p:txBody>
      </p:sp>
    </p:spTree>
    <p:extLst>
      <p:ext uri="{BB962C8B-B14F-4D97-AF65-F5344CB8AC3E}">
        <p14:creationId xmlns:p14="http://schemas.microsoft.com/office/powerpoint/2010/main" val="367578489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858001" cy="1143000"/>
          </a:xfrm>
        </p:spPr>
        <p:txBody>
          <a:bodyPr/>
          <a:lstStyle/>
          <a:p>
            <a:r>
              <a:rPr lang="en-US" b="1" dirty="0" smtClean="0"/>
              <a:t>Overarching Questions</a:t>
            </a:r>
            <a:endParaRPr lang="en-US" b="1" dirty="0"/>
          </a:p>
        </p:txBody>
      </p:sp>
      <p:sp>
        <p:nvSpPr>
          <p:cNvPr id="3" name="Content Placeholder 2"/>
          <p:cNvSpPr>
            <a:spLocks noGrp="1"/>
          </p:cNvSpPr>
          <p:nvPr>
            <p:ph idx="1"/>
          </p:nvPr>
        </p:nvSpPr>
        <p:spPr>
          <a:xfrm>
            <a:off x="1981200" y="1600200"/>
            <a:ext cx="6858001" cy="4114800"/>
          </a:xfrm>
        </p:spPr>
        <p:txBody>
          <a:bodyPr/>
          <a:lstStyle/>
          <a:p>
            <a:r>
              <a:rPr lang="en-US" sz="2800" dirty="0"/>
              <a:t>What is the state’s vision/mission for students with disabilities? Once articulated, how do we communicate and implement the state’s vision/mission on a broad scale? What systems of teacher training, school funding, and accountability are needed to ensure that all students receive a high-quality education that is appropriate to their needs and effective in supporting their learning?</a:t>
            </a:r>
            <a:r>
              <a:rPr lang="en-US" sz="2800" i="1" dirty="0"/>
              <a:t/>
            </a:r>
            <a:br>
              <a:rPr lang="en-US" sz="2800" i="1" dirty="0"/>
            </a:br>
            <a:r>
              <a:rPr lang="en-US" sz="2800" i="1" dirty="0"/>
              <a:t>  </a:t>
            </a:r>
            <a:endParaRPr lang="en-US" sz="2800" dirty="0"/>
          </a:p>
          <a:p>
            <a:pPr marL="0" indent="0">
              <a:buNone/>
            </a:pPr>
            <a:r>
              <a:rPr lang="en-US" sz="2800" i="1" dirty="0"/>
              <a:t>  </a:t>
            </a:r>
            <a:endParaRPr lang="en-US" sz="2800" dirty="0"/>
          </a:p>
          <a:p>
            <a:pPr marL="0" indent="0">
              <a:buNone/>
            </a:pPr>
            <a:r>
              <a:rPr lang="en-US" sz="2800" i="1" dirty="0"/>
              <a:t>  </a:t>
            </a:r>
            <a:endParaRPr lang="en-US" sz="2800" dirty="0"/>
          </a:p>
          <a:p>
            <a:pPr marL="0" indent="0">
              <a:buNone/>
            </a:pPr>
            <a:r>
              <a:rPr lang="en-US" sz="2800" i="1" dirty="0"/>
              <a:t/>
            </a:r>
            <a:br>
              <a:rPr lang="en-US" sz="2800" i="1" dirty="0"/>
            </a:br>
            <a:r>
              <a:rPr lang="en-US" sz="2800" i="1" dirty="0"/>
              <a:t>  </a:t>
            </a:r>
            <a:endParaRPr lang="en-US" sz="2800"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31</a:t>
            </a:fld>
            <a:endParaRPr lang="en-US" altLang="en-US" dirty="0"/>
          </a:p>
        </p:txBody>
      </p:sp>
    </p:spTree>
    <p:extLst>
      <p:ext uri="{BB962C8B-B14F-4D97-AF65-F5344CB8AC3E}">
        <p14:creationId xmlns:p14="http://schemas.microsoft.com/office/powerpoint/2010/main" val="292682643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Overarching Questions</a:t>
            </a:r>
            <a:endParaRPr lang="en-US" b="1" dirty="0"/>
          </a:p>
        </p:txBody>
      </p:sp>
      <p:sp>
        <p:nvSpPr>
          <p:cNvPr id="3" name="Content Placeholder 2"/>
          <p:cNvSpPr>
            <a:spLocks noGrp="1"/>
          </p:cNvSpPr>
          <p:nvPr>
            <p:ph idx="1"/>
          </p:nvPr>
        </p:nvSpPr>
        <p:spPr/>
        <p:txBody>
          <a:bodyPr/>
          <a:lstStyle/>
          <a:p>
            <a:pPr marL="0" indent="0">
              <a:buNone/>
            </a:pPr>
            <a:r>
              <a:rPr lang="en-US" i="1" dirty="0"/>
              <a:t>With implementation of Common Core, how do we ensure access to and success in the CCSS -- and in other core academic subjects -- for students with disabilities, beginning with their earliest years in the educational system? In addition, how do we ensure all students are appropriately included in our new assessment system? </a:t>
            </a:r>
            <a:br>
              <a:rPr lang="en-US" i="1" dirty="0"/>
            </a:br>
            <a:endParaRPr lang="en-US"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32</a:t>
            </a:fld>
            <a:endParaRPr lang="en-US" altLang="en-US" dirty="0"/>
          </a:p>
        </p:txBody>
      </p:sp>
    </p:spTree>
    <p:extLst>
      <p:ext uri="{BB962C8B-B14F-4D97-AF65-F5344CB8AC3E}">
        <p14:creationId xmlns:p14="http://schemas.microsoft.com/office/powerpoint/2010/main" val="167239584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Overarching Questions</a:t>
            </a:r>
            <a:endParaRPr lang="en-US" b="1" dirty="0"/>
          </a:p>
        </p:txBody>
      </p:sp>
      <p:sp>
        <p:nvSpPr>
          <p:cNvPr id="3" name="Content Placeholder 2"/>
          <p:cNvSpPr>
            <a:spLocks noGrp="1"/>
          </p:cNvSpPr>
          <p:nvPr>
            <p:ph idx="1"/>
          </p:nvPr>
        </p:nvSpPr>
        <p:spPr/>
        <p:txBody>
          <a:bodyPr/>
          <a:lstStyle/>
          <a:p>
            <a:pPr marL="0" indent="0">
              <a:buNone/>
            </a:pPr>
            <a:r>
              <a:rPr lang="en-US" i="1" dirty="0"/>
              <a:t>What types of changes in teacher preparation and credentialing are necessary to ensure all teachers are prepared to meet the array of learning needs of their students in the least restrictive environment?</a:t>
            </a:r>
            <a:br>
              <a:rPr lang="en-US" i="1" dirty="0"/>
            </a:br>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33</a:t>
            </a:fld>
            <a:endParaRPr lang="en-US" altLang="en-US" dirty="0"/>
          </a:p>
        </p:txBody>
      </p:sp>
    </p:spTree>
    <p:extLst>
      <p:ext uri="{BB962C8B-B14F-4D97-AF65-F5344CB8AC3E}">
        <p14:creationId xmlns:p14="http://schemas.microsoft.com/office/powerpoint/2010/main" val="420855077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1" cy="1143000"/>
          </a:xfrm>
        </p:spPr>
        <p:txBody>
          <a:bodyPr/>
          <a:lstStyle/>
          <a:p>
            <a:r>
              <a:rPr lang="en-US" b="1" dirty="0" smtClean="0"/>
              <a:t>Overarching Questions</a:t>
            </a:r>
            <a:endParaRPr lang="en-US" b="1" dirty="0"/>
          </a:p>
        </p:txBody>
      </p:sp>
      <p:sp>
        <p:nvSpPr>
          <p:cNvPr id="3" name="Content Placeholder 2"/>
          <p:cNvSpPr>
            <a:spLocks noGrp="1"/>
          </p:cNvSpPr>
          <p:nvPr>
            <p:ph idx="1"/>
          </p:nvPr>
        </p:nvSpPr>
        <p:spPr>
          <a:xfrm>
            <a:off x="1905000" y="1524000"/>
            <a:ext cx="6858001" cy="4114800"/>
          </a:xfrm>
        </p:spPr>
        <p:txBody>
          <a:bodyPr/>
          <a:lstStyle/>
          <a:p>
            <a:pPr marL="0" indent="0">
              <a:buNone/>
            </a:pPr>
            <a:r>
              <a:rPr lang="en-US" i="1" dirty="0"/>
              <a:t>How should special education services be funded and organized? Specifically, with the new Local Control Funding Formula (LCFF), how do we/should we account for students who carry more than one label/weight in the LCFF who are also students with disabilities? What strategies would most support effective service delivery options?</a:t>
            </a:r>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34</a:t>
            </a:fld>
            <a:endParaRPr lang="en-US" altLang="en-US" dirty="0"/>
          </a:p>
        </p:txBody>
      </p:sp>
    </p:spTree>
    <p:extLst>
      <p:ext uri="{BB962C8B-B14F-4D97-AF65-F5344CB8AC3E}">
        <p14:creationId xmlns:p14="http://schemas.microsoft.com/office/powerpoint/2010/main" val="192829441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Overarching Questions</a:t>
            </a:r>
            <a:endParaRPr lang="en-US" b="1" dirty="0"/>
          </a:p>
        </p:txBody>
      </p:sp>
      <p:sp>
        <p:nvSpPr>
          <p:cNvPr id="3" name="Content Placeholder 2"/>
          <p:cNvSpPr>
            <a:spLocks noGrp="1"/>
          </p:cNvSpPr>
          <p:nvPr>
            <p:ph idx="1"/>
          </p:nvPr>
        </p:nvSpPr>
        <p:spPr/>
        <p:txBody>
          <a:bodyPr/>
          <a:lstStyle/>
          <a:p>
            <a:pPr marL="0" indent="0">
              <a:buNone/>
            </a:pPr>
            <a:r>
              <a:rPr lang="en-US" i="1" dirty="0"/>
              <a:t>What are current policy barriers to implementation of more inclusive school practices -- such as MTSS, RTI, and RTII -- and how can these be overcome?</a:t>
            </a:r>
            <a:r>
              <a:rPr lang="en-US" dirty="0"/>
              <a:t> </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35</a:t>
            </a:fld>
            <a:endParaRPr lang="en-US" altLang="en-US" dirty="0"/>
          </a:p>
        </p:txBody>
      </p:sp>
    </p:spTree>
    <p:extLst>
      <p:ext uri="{BB962C8B-B14F-4D97-AF65-F5344CB8AC3E}">
        <p14:creationId xmlns:p14="http://schemas.microsoft.com/office/powerpoint/2010/main" val="842060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idx="4294967295"/>
          </p:nvPr>
        </p:nvSpPr>
        <p:spPr>
          <a:xfrm>
            <a:off x="1905000" y="609600"/>
            <a:ext cx="6858001" cy="838200"/>
          </a:xfrm>
        </p:spPr>
        <p:txBody>
          <a:bodyPr/>
          <a:lstStyle/>
          <a:p>
            <a:r>
              <a:rPr lang="en-US" b="1" dirty="0" smtClean="0"/>
              <a:t>CCSS GOALS for LEARNING</a:t>
            </a:r>
          </a:p>
        </p:txBody>
      </p:sp>
      <p:sp>
        <p:nvSpPr>
          <p:cNvPr id="180227" name="Content Placeholder 3"/>
          <p:cNvSpPr>
            <a:spLocks noGrp="1"/>
          </p:cNvSpPr>
          <p:nvPr>
            <p:ph idx="4294967295"/>
          </p:nvPr>
        </p:nvSpPr>
        <p:spPr>
          <a:xfrm>
            <a:off x="1905000" y="1524000"/>
            <a:ext cx="6858001" cy="4572000"/>
          </a:xfrm>
        </p:spPr>
        <p:txBody>
          <a:bodyPr/>
          <a:lstStyle/>
          <a:p>
            <a:pPr algn="ctr">
              <a:buFontTx/>
              <a:buNone/>
            </a:pPr>
            <a:r>
              <a:rPr lang="en-US" dirty="0" smtClean="0"/>
              <a:t>	</a:t>
            </a:r>
          </a:p>
          <a:p>
            <a:pPr algn="ctr">
              <a:buFontTx/>
              <a:buNone/>
            </a:pPr>
            <a:r>
              <a:rPr lang="en-US" sz="4400" b="1" dirty="0">
                <a:solidFill>
                  <a:schemeClr val="tx2">
                    <a:lumMod val="75000"/>
                  </a:schemeClr>
                </a:solidFill>
              </a:rPr>
              <a:t>CAREER</a:t>
            </a:r>
            <a:r>
              <a:rPr lang="en-US" sz="3600" b="1" dirty="0"/>
              <a:t> Ready</a:t>
            </a:r>
          </a:p>
          <a:p>
            <a:pPr algn="ctr">
              <a:buFontTx/>
              <a:buNone/>
            </a:pPr>
            <a:r>
              <a:rPr lang="en-US" b="1" dirty="0" smtClean="0"/>
              <a:t>and</a:t>
            </a:r>
          </a:p>
          <a:p>
            <a:pPr algn="ctr">
              <a:buFontTx/>
              <a:buNone/>
            </a:pPr>
            <a:r>
              <a:rPr lang="en-US" sz="4400" b="1" dirty="0">
                <a:solidFill>
                  <a:schemeClr val="accent6">
                    <a:lumMod val="50000"/>
                  </a:schemeClr>
                </a:solidFill>
              </a:rPr>
              <a:t>COLLEGE</a:t>
            </a:r>
            <a:r>
              <a:rPr lang="en-US" sz="3600" b="1" dirty="0"/>
              <a:t> Ready</a:t>
            </a:r>
          </a:p>
          <a:p>
            <a:pPr algn="ctr">
              <a:buFontTx/>
              <a:buNone/>
            </a:pPr>
            <a:r>
              <a:rPr lang="en-US" sz="3600" b="1" dirty="0"/>
              <a:t>and</a:t>
            </a:r>
          </a:p>
          <a:p>
            <a:pPr algn="ctr">
              <a:buFontTx/>
              <a:buNone/>
            </a:pPr>
            <a:r>
              <a:rPr lang="en-US" sz="6000" b="1" i="1" dirty="0">
                <a:solidFill>
                  <a:schemeClr val="accent2">
                    <a:lumMod val="50000"/>
                  </a:schemeClr>
                </a:solidFill>
                <a:effectLst>
                  <a:outerShdw blurRad="38100" dist="38100" dir="2700000" algn="tl">
                    <a:srgbClr val="000000">
                      <a:alpha val="43137"/>
                    </a:srgbClr>
                  </a:outerShdw>
                </a:effectLst>
              </a:rPr>
              <a:t>LIFE</a:t>
            </a:r>
            <a:r>
              <a:rPr lang="en-US" sz="3600" b="1" dirty="0"/>
              <a:t> Ready</a:t>
            </a:r>
          </a:p>
          <a:p>
            <a:pPr>
              <a:buFontTx/>
              <a:buNone/>
            </a:pPr>
            <a:endParaRPr lang="en-US" dirty="0" smtClean="0"/>
          </a:p>
          <a:p>
            <a:pPr lvl="1"/>
            <a:endParaRPr lang="en-US" dirty="0" smtClean="0"/>
          </a:p>
        </p:txBody>
      </p:sp>
      <p:sp>
        <p:nvSpPr>
          <p:cNvPr id="2" name="Slide Number Placeholder 1"/>
          <p:cNvSpPr>
            <a:spLocks noGrp="1"/>
          </p:cNvSpPr>
          <p:nvPr>
            <p:ph type="sldNum" sz="quarter" idx="12"/>
          </p:nvPr>
        </p:nvSpPr>
        <p:spPr/>
        <p:txBody>
          <a:bodyPr/>
          <a:lstStyle/>
          <a:p>
            <a:pPr>
              <a:defRPr/>
            </a:pPr>
            <a:fld id="{EDFD814A-2493-408C-BC2A-4A6A2C22BE2B}" type="slidenum">
              <a:rPr lang="en-US" altLang="en-US" smtClean="0"/>
              <a:pPr>
                <a:defRPr/>
              </a:pPr>
              <a:t>36</a:t>
            </a:fld>
            <a:endParaRPr lang="en-US" altLang="en-US" dirty="0"/>
          </a:p>
        </p:txBody>
      </p:sp>
    </p:spTree>
    <p:extLst>
      <p:ext uri="{BB962C8B-B14F-4D97-AF65-F5344CB8AC3E}">
        <p14:creationId xmlns:p14="http://schemas.microsoft.com/office/powerpoint/2010/main" val="2734646380"/>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858001" cy="1143000"/>
          </a:xfrm>
        </p:spPr>
        <p:txBody>
          <a:bodyPr/>
          <a:lstStyle/>
          <a:p>
            <a:r>
              <a:rPr lang="en-US" b="1" dirty="0" smtClean="0"/>
              <a:t>New Standards mean …</a:t>
            </a:r>
            <a:endParaRPr lang="en-US" b="1" dirty="0"/>
          </a:p>
        </p:txBody>
      </p:sp>
      <p:sp>
        <p:nvSpPr>
          <p:cNvPr id="3" name="Content Placeholder 2"/>
          <p:cNvSpPr>
            <a:spLocks noGrp="1"/>
          </p:cNvSpPr>
          <p:nvPr>
            <p:ph idx="1"/>
          </p:nvPr>
        </p:nvSpPr>
        <p:spPr>
          <a:xfrm>
            <a:off x="1905000" y="1219200"/>
            <a:ext cx="6858001" cy="4495800"/>
          </a:xfrm>
        </p:spPr>
        <p:txBody>
          <a:bodyPr/>
          <a:lstStyle/>
          <a:p>
            <a:r>
              <a:rPr lang="en-US" dirty="0" smtClean="0"/>
              <a:t>Changes in instruction</a:t>
            </a:r>
          </a:p>
          <a:p>
            <a:r>
              <a:rPr lang="en-US" dirty="0" smtClean="0"/>
              <a:t>Changes in curricula and materials</a:t>
            </a:r>
          </a:p>
          <a:p>
            <a:r>
              <a:rPr lang="en-US" dirty="0" smtClean="0"/>
              <a:t>New assessments, K12 and college</a:t>
            </a:r>
          </a:p>
          <a:p>
            <a:r>
              <a:rPr lang="en-US" dirty="0" smtClean="0"/>
              <a:t>Changes in K-12 finance</a:t>
            </a:r>
          </a:p>
          <a:p>
            <a:r>
              <a:rPr lang="en-US" dirty="0" smtClean="0"/>
              <a:t>Changes in professional development</a:t>
            </a:r>
          </a:p>
          <a:p>
            <a:r>
              <a:rPr lang="en-US" dirty="0" smtClean="0"/>
              <a:t>Educator preparation/evaluation</a:t>
            </a:r>
          </a:p>
          <a:p>
            <a:r>
              <a:rPr lang="en-US" dirty="0" smtClean="0"/>
              <a:t>New ways to assess school and district success</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1AAE7E24-DB73-4797-9866-798276DAFC9C}" type="slidenum">
              <a:rPr lang="en-US" altLang="en-US" smtClean="0"/>
              <a:pPr>
                <a:defRPr/>
              </a:pPr>
              <a:t>37</a:t>
            </a:fld>
            <a:endParaRPr lang="en-US" altLang="en-US" dirty="0"/>
          </a:p>
        </p:txBody>
      </p:sp>
    </p:spTree>
    <p:extLst>
      <p:ext uri="{BB962C8B-B14F-4D97-AF65-F5344CB8AC3E}">
        <p14:creationId xmlns:p14="http://schemas.microsoft.com/office/powerpoint/2010/main" val="299989060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1981200" y="228600"/>
            <a:ext cx="6858001" cy="1143000"/>
          </a:xfrm>
        </p:spPr>
        <p:txBody>
          <a:bodyPr/>
          <a:lstStyle/>
          <a:p>
            <a:r>
              <a:rPr lang="en-US" b="1" dirty="0" smtClean="0"/>
              <a:t>Deeper Levels of Thinking</a:t>
            </a:r>
            <a:endParaRPr lang="en-US" b="1" dirty="0"/>
          </a:p>
        </p:txBody>
      </p:sp>
      <p:sp>
        <p:nvSpPr>
          <p:cNvPr id="18437" name="Rectangle 5"/>
          <p:cNvSpPr>
            <a:spLocks noGrp="1" noChangeArrowheads="1"/>
          </p:cNvSpPr>
          <p:nvPr>
            <p:ph type="body" sz="half" idx="1"/>
          </p:nvPr>
        </p:nvSpPr>
        <p:spPr>
          <a:xfrm>
            <a:off x="1524001" y="1524001"/>
            <a:ext cx="3581400" cy="4383087"/>
          </a:xfrm>
          <a:ln>
            <a:solidFill>
              <a:schemeClr val="tx2"/>
            </a:solidFill>
            <a:miter lim="800000"/>
            <a:headEnd/>
            <a:tailEnd/>
          </a:ln>
        </p:spPr>
        <p:txBody>
          <a:bodyPr/>
          <a:lstStyle/>
          <a:p>
            <a:pPr>
              <a:lnSpc>
                <a:spcPct val="80000"/>
              </a:lnSpc>
            </a:pPr>
            <a:r>
              <a:rPr lang="en-US" sz="1800" b="1"/>
              <a:t>Knowledge/Remembering</a:t>
            </a:r>
          </a:p>
          <a:p>
            <a:pPr>
              <a:lnSpc>
                <a:spcPct val="80000"/>
              </a:lnSpc>
              <a:buFont typeface="Wingdings" pitchFamily="2" charset="2"/>
              <a:buNone/>
            </a:pPr>
            <a:r>
              <a:rPr lang="en-US" sz="1400">
                <a:solidFill>
                  <a:srgbClr val="000099"/>
                </a:solidFill>
              </a:rPr>
              <a:t>	The recall of specifics and universals, involving little more than bringing to mind the appropriate material”</a:t>
            </a:r>
            <a:endParaRPr lang="en-US" sz="1400"/>
          </a:p>
          <a:p>
            <a:pPr>
              <a:lnSpc>
                <a:spcPct val="80000"/>
              </a:lnSpc>
            </a:pPr>
            <a:r>
              <a:rPr lang="en-US" sz="1800" b="1"/>
              <a:t>Comprehension/ Understanding</a:t>
            </a:r>
          </a:p>
          <a:p>
            <a:pPr>
              <a:lnSpc>
                <a:spcPct val="80000"/>
              </a:lnSpc>
              <a:buFont typeface="Wingdings" pitchFamily="2" charset="2"/>
              <a:buNone/>
            </a:pPr>
            <a:r>
              <a:rPr lang="en-US" sz="1400">
                <a:solidFill>
                  <a:srgbClr val="000099"/>
                </a:solidFill>
              </a:rPr>
              <a:t>	Ability to process knowledge on a low level such that the knowledge can be reproduced or communicated without a verbatim repetition.</a:t>
            </a:r>
            <a:endParaRPr lang="en-US" sz="1400"/>
          </a:p>
          <a:p>
            <a:pPr>
              <a:lnSpc>
                <a:spcPct val="80000"/>
              </a:lnSpc>
            </a:pPr>
            <a:r>
              <a:rPr lang="en-US" sz="1800" b="1"/>
              <a:t>Application/applying</a:t>
            </a:r>
          </a:p>
          <a:p>
            <a:pPr>
              <a:lnSpc>
                <a:spcPct val="80000"/>
              </a:lnSpc>
              <a:buFont typeface="Wingdings" pitchFamily="2" charset="2"/>
              <a:buNone/>
            </a:pPr>
            <a:r>
              <a:rPr lang="en-US" sz="1600">
                <a:solidFill>
                  <a:srgbClr val="000099"/>
                </a:solidFill>
              </a:rPr>
              <a:t>	The use of abstractions in concrete situations</a:t>
            </a:r>
            <a:endParaRPr lang="en-US" sz="1600"/>
          </a:p>
          <a:p>
            <a:pPr>
              <a:lnSpc>
                <a:spcPct val="80000"/>
              </a:lnSpc>
            </a:pPr>
            <a:r>
              <a:rPr lang="en-US" sz="1800" b="1"/>
              <a:t>Analysis/ Analyzing</a:t>
            </a:r>
          </a:p>
          <a:p>
            <a:pPr>
              <a:lnSpc>
                <a:spcPct val="80000"/>
              </a:lnSpc>
              <a:buFont typeface="Wingdings" pitchFamily="2" charset="2"/>
              <a:buNone/>
            </a:pPr>
            <a:r>
              <a:rPr lang="en-US" sz="1600">
                <a:solidFill>
                  <a:srgbClr val="000099"/>
                </a:solidFill>
              </a:rPr>
              <a:t>	The breakdown of a situation into its component parts</a:t>
            </a:r>
            <a:endParaRPr lang="en-US" sz="1600"/>
          </a:p>
          <a:p>
            <a:pPr>
              <a:lnSpc>
                <a:spcPct val="80000"/>
              </a:lnSpc>
            </a:pPr>
            <a:r>
              <a:rPr lang="en-US" sz="1800" b="1"/>
              <a:t>Synthesis and Evaluation/ Evaluating and Creating</a:t>
            </a:r>
          </a:p>
          <a:p>
            <a:pPr>
              <a:lnSpc>
                <a:spcPct val="80000"/>
              </a:lnSpc>
              <a:buFontTx/>
              <a:buNone/>
            </a:pPr>
            <a:r>
              <a:rPr lang="en-US" sz="1600">
                <a:solidFill>
                  <a:srgbClr val="000099"/>
                </a:solidFill>
              </a:rPr>
              <a:t>	Putting together elements &amp; parts to form a whole, then making value judgments about the method.</a:t>
            </a:r>
          </a:p>
          <a:p>
            <a:pPr>
              <a:lnSpc>
                <a:spcPct val="80000"/>
              </a:lnSpc>
              <a:buFont typeface="Wingdings" pitchFamily="2" charset="2"/>
              <a:buNone/>
            </a:pPr>
            <a:endParaRPr lang="en-US" sz="1800"/>
          </a:p>
        </p:txBody>
      </p:sp>
      <p:sp>
        <p:nvSpPr>
          <p:cNvPr id="18438" name="Rectangle 6"/>
          <p:cNvSpPr>
            <a:spLocks noGrp="1" noChangeArrowheads="1"/>
          </p:cNvSpPr>
          <p:nvPr>
            <p:ph type="body" sz="half" idx="2"/>
          </p:nvPr>
        </p:nvSpPr>
        <p:spPr>
          <a:xfrm>
            <a:off x="5181600" y="1524001"/>
            <a:ext cx="3849688" cy="4383087"/>
          </a:xfrm>
          <a:ln>
            <a:solidFill>
              <a:schemeClr val="tx2"/>
            </a:solidFill>
            <a:miter lim="800000"/>
            <a:headEnd/>
            <a:tailEnd/>
          </a:ln>
        </p:spPr>
        <p:txBody>
          <a:bodyPr/>
          <a:lstStyle/>
          <a:p>
            <a:pPr>
              <a:lnSpc>
                <a:spcPct val="90000"/>
              </a:lnSpc>
            </a:pPr>
            <a:r>
              <a:rPr lang="en-US" sz="2000" b="1" dirty="0"/>
              <a:t>Recall</a:t>
            </a:r>
            <a:r>
              <a:rPr lang="en-US" sz="2000" dirty="0"/>
              <a:t> – </a:t>
            </a:r>
            <a:r>
              <a:rPr lang="en-US" sz="1800" dirty="0"/>
              <a:t>recall of a fact, information</a:t>
            </a:r>
          </a:p>
          <a:p>
            <a:pPr>
              <a:lnSpc>
                <a:spcPct val="90000"/>
              </a:lnSpc>
            </a:pPr>
            <a:r>
              <a:rPr lang="en-US" sz="2000" b="1" dirty="0"/>
              <a:t>Skill/Concept</a:t>
            </a:r>
            <a:r>
              <a:rPr lang="en-US" sz="2000" dirty="0"/>
              <a:t> – </a:t>
            </a:r>
            <a:r>
              <a:rPr lang="en-US" sz="1800" dirty="0"/>
              <a:t>use of information, conceptual knowledge, procedures, two or more steps, etc.</a:t>
            </a:r>
          </a:p>
          <a:p>
            <a:pPr>
              <a:lnSpc>
                <a:spcPct val="90000"/>
              </a:lnSpc>
            </a:pPr>
            <a:r>
              <a:rPr lang="en-US" sz="2000" b="1" dirty="0"/>
              <a:t>Strategic Thinking </a:t>
            </a:r>
            <a:r>
              <a:rPr lang="en-US" sz="2000" dirty="0"/>
              <a:t>– </a:t>
            </a:r>
            <a:r>
              <a:rPr lang="en-US" sz="1800" dirty="0"/>
              <a:t>developing a plan or sequence of steps, requires reasoning, more complex, more than one possible answer.  </a:t>
            </a:r>
          </a:p>
          <a:p>
            <a:pPr>
              <a:lnSpc>
                <a:spcPct val="90000"/>
              </a:lnSpc>
            </a:pPr>
            <a:r>
              <a:rPr lang="en-US" sz="2000" b="1" dirty="0"/>
              <a:t>Extended Thinking</a:t>
            </a:r>
            <a:r>
              <a:rPr lang="en-US" sz="2000" dirty="0"/>
              <a:t> – </a:t>
            </a:r>
            <a:r>
              <a:rPr lang="en-US" sz="1800" dirty="0"/>
              <a:t>investigation (research) and</a:t>
            </a:r>
            <a:r>
              <a:rPr lang="en-US" sz="2000" dirty="0"/>
              <a:t> </a:t>
            </a:r>
            <a:r>
              <a:rPr lang="en-US" sz="1800" dirty="0"/>
              <a:t>thinking about the process and purpose and</a:t>
            </a:r>
            <a:r>
              <a:rPr lang="en-US" sz="2000" dirty="0"/>
              <a:t> </a:t>
            </a:r>
            <a:r>
              <a:rPr lang="en-US" sz="1800" dirty="0"/>
              <a:t>multiple conditions of the problem or task.  </a:t>
            </a:r>
            <a:endParaRPr lang="en-US" sz="2000" dirty="0"/>
          </a:p>
        </p:txBody>
      </p:sp>
      <p:sp>
        <p:nvSpPr>
          <p:cNvPr id="3" name="Slide Number Placeholder 2"/>
          <p:cNvSpPr>
            <a:spLocks noGrp="1"/>
          </p:cNvSpPr>
          <p:nvPr>
            <p:ph type="sldNum" sz="quarter" idx="12"/>
          </p:nvPr>
        </p:nvSpPr>
        <p:spPr/>
        <p:txBody>
          <a:bodyPr/>
          <a:lstStyle/>
          <a:p>
            <a:pPr>
              <a:defRPr/>
            </a:pPr>
            <a:fld id="{A323DCB8-02BF-4500-A435-B5A83B8035E5}" type="slidenum">
              <a:rPr lang="en-US" altLang="en-US" smtClean="0"/>
              <a:pPr>
                <a:defRPr/>
              </a:pPr>
              <a:t>38</a:t>
            </a:fld>
            <a:endParaRPr lang="en-US" altLang="en-US" dirty="0"/>
          </a:p>
        </p:txBody>
      </p:sp>
    </p:spTree>
    <p:custDataLst>
      <p:tags r:id="rId1"/>
    </p:custDataLst>
    <p:extLst>
      <p:ext uri="{BB962C8B-B14F-4D97-AF65-F5344CB8AC3E}">
        <p14:creationId xmlns:p14="http://schemas.microsoft.com/office/powerpoint/2010/main" val="236653364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37927705" indent="-37470553"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152" eaLnBrk="0" fontAlgn="base" hangingPunct="0">
              <a:spcBef>
                <a:spcPct val="0"/>
              </a:spcBef>
              <a:spcAft>
                <a:spcPct val="0"/>
              </a:spcAft>
              <a:defRPr sz="2400">
                <a:solidFill>
                  <a:schemeClr val="tx1"/>
                </a:solidFill>
                <a:latin typeface="Arial" charset="0"/>
                <a:ea typeface="ＭＳ Ｐゴシック" pitchFamily="34" charset="-128"/>
              </a:defRPr>
            </a:lvl6pPr>
            <a:lvl7pPr marL="914303" eaLnBrk="0" fontAlgn="base" hangingPunct="0">
              <a:spcBef>
                <a:spcPct val="0"/>
              </a:spcBef>
              <a:spcAft>
                <a:spcPct val="0"/>
              </a:spcAft>
              <a:defRPr sz="2400">
                <a:solidFill>
                  <a:schemeClr val="tx1"/>
                </a:solidFill>
                <a:latin typeface="Arial" charset="0"/>
                <a:ea typeface="ＭＳ Ｐゴシック" pitchFamily="34" charset="-128"/>
              </a:defRPr>
            </a:lvl7pPr>
            <a:lvl8pPr marL="1371455" eaLnBrk="0" fontAlgn="base" hangingPunct="0">
              <a:spcBef>
                <a:spcPct val="0"/>
              </a:spcBef>
              <a:spcAft>
                <a:spcPct val="0"/>
              </a:spcAft>
              <a:defRPr sz="2400">
                <a:solidFill>
                  <a:schemeClr val="tx1"/>
                </a:solidFill>
                <a:latin typeface="Arial" charset="0"/>
                <a:ea typeface="ＭＳ Ｐゴシック" pitchFamily="34" charset="-128"/>
              </a:defRPr>
            </a:lvl8pPr>
            <a:lvl9pPr marL="1828606"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0EF14451-9DCE-4AD7-9BB9-178E2F0DFE76}" type="slidenum">
              <a:rPr lang="en-US" sz="1200">
                <a:solidFill>
                  <a:srgbClr val="898989"/>
                </a:solidFill>
                <a:latin typeface="Calibri" pitchFamily="34" charset="0"/>
              </a:rPr>
              <a:pPr eaLnBrk="1" hangingPunct="1"/>
              <a:t>39</a:t>
            </a:fld>
            <a:endParaRPr lang="en-US" sz="1200">
              <a:solidFill>
                <a:srgbClr val="898989"/>
              </a:solidFill>
              <a:latin typeface="Calibri" pitchFamily="34" charset="0"/>
            </a:endParaRPr>
          </a:p>
        </p:txBody>
      </p:sp>
      <p:sp>
        <p:nvSpPr>
          <p:cNvPr id="21507" name="Content Placeholder 2"/>
          <p:cNvSpPr>
            <a:spLocks noGrp="1"/>
          </p:cNvSpPr>
          <p:nvPr>
            <p:ph idx="1"/>
          </p:nvPr>
        </p:nvSpPr>
        <p:spPr>
          <a:xfrm>
            <a:off x="1600200" y="152401"/>
            <a:ext cx="7467600" cy="6553200"/>
          </a:xfrm>
        </p:spPr>
        <p:txBody>
          <a:bodyPr/>
          <a:lstStyle/>
          <a:p>
            <a:pPr algn="ctr">
              <a:buFont typeface="Arial" charset="0"/>
              <a:buNone/>
            </a:pPr>
            <a:r>
              <a:rPr lang="en-US" sz="4000" b="1" dirty="0" smtClean="0">
                <a:solidFill>
                  <a:schemeClr val="tx2"/>
                </a:solidFill>
                <a:ea typeface="ＭＳ Ｐゴシック" pitchFamily="34" charset="-128"/>
              </a:rPr>
              <a:t>Depth </a:t>
            </a:r>
            <a:r>
              <a:rPr lang="en-US" sz="4000" b="1" dirty="0">
                <a:solidFill>
                  <a:schemeClr val="tx2"/>
                </a:solidFill>
                <a:ea typeface="ＭＳ Ｐゴシック" pitchFamily="34" charset="-128"/>
              </a:rPr>
              <a:t>of Knowledge</a:t>
            </a:r>
          </a:p>
          <a:p>
            <a:pPr>
              <a:buFont typeface="Arial" charset="0"/>
              <a:buNone/>
            </a:pPr>
            <a:r>
              <a:rPr lang="en-US" sz="2800" b="1" dirty="0">
                <a:ea typeface="ＭＳ Ｐゴシック" pitchFamily="34" charset="-128"/>
              </a:rPr>
              <a:t>Level 1 Recall</a:t>
            </a:r>
          </a:p>
          <a:p>
            <a:pPr>
              <a:buFont typeface="Arial" charset="0"/>
              <a:buNone/>
            </a:pPr>
            <a:r>
              <a:rPr lang="en-US" sz="2800" dirty="0">
                <a:ea typeface="ＭＳ Ｐゴシック" pitchFamily="34" charset="-128"/>
              </a:rPr>
              <a:t>		Recall of a fact, information, or procedure.</a:t>
            </a:r>
          </a:p>
          <a:p>
            <a:pPr>
              <a:buFont typeface="Arial" charset="0"/>
              <a:buNone/>
            </a:pPr>
            <a:r>
              <a:rPr lang="en-US" sz="2800" b="1" dirty="0">
                <a:ea typeface="ＭＳ Ｐゴシック" pitchFamily="34" charset="-128"/>
              </a:rPr>
              <a:t>Level 2 Skill/Concept</a:t>
            </a:r>
          </a:p>
          <a:p>
            <a:pPr>
              <a:buFont typeface="Arial" charset="0"/>
              <a:buNone/>
            </a:pPr>
            <a:r>
              <a:rPr lang="en-US" sz="2800" dirty="0">
                <a:ea typeface="ＭＳ Ｐゴシック" pitchFamily="34" charset="-128"/>
              </a:rPr>
              <a:t>		Use information or conceptual knowledge, </a:t>
            </a:r>
            <a:r>
              <a:rPr lang="en-US" sz="2800" dirty="0" smtClean="0">
                <a:ea typeface="ＭＳ Ｐゴシック" pitchFamily="34" charset="-128"/>
              </a:rPr>
              <a:t>	two </a:t>
            </a:r>
            <a:r>
              <a:rPr lang="en-US" sz="2800" dirty="0">
                <a:ea typeface="ＭＳ Ｐゴシック" pitchFamily="34" charset="-128"/>
              </a:rPr>
              <a:t>or </a:t>
            </a:r>
            <a:r>
              <a:rPr lang="en-US" sz="2800" dirty="0" smtClean="0">
                <a:ea typeface="ＭＳ Ｐゴシック" pitchFamily="34" charset="-128"/>
              </a:rPr>
              <a:t>more </a:t>
            </a:r>
            <a:r>
              <a:rPr lang="en-US" sz="2800" dirty="0">
                <a:ea typeface="ＭＳ Ｐゴシック" pitchFamily="34" charset="-128"/>
              </a:rPr>
              <a:t>steps, etc.</a:t>
            </a:r>
          </a:p>
          <a:p>
            <a:pPr>
              <a:buFont typeface="Arial" charset="0"/>
              <a:buNone/>
            </a:pPr>
            <a:r>
              <a:rPr lang="en-US" sz="2800" b="1" dirty="0">
                <a:ea typeface="ＭＳ Ｐゴシック" pitchFamily="34" charset="-128"/>
              </a:rPr>
              <a:t>Level 3 Strategic Thinking</a:t>
            </a:r>
          </a:p>
          <a:p>
            <a:pPr>
              <a:buFont typeface="Arial" charset="0"/>
              <a:buNone/>
            </a:pPr>
            <a:r>
              <a:rPr lang="en-US" sz="2800" dirty="0">
                <a:ea typeface="ＭＳ Ｐゴシック" pitchFamily="34" charset="-128"/>
              </a:rPr>
              <a:t>		Requires reasoning, developing plan or a 	sequence of steps, some complexity, more </a:t>
            </a:r>
            <a:r>
              <a:rPr lang="en-US" sz="2800" dirty="0" smtClean="0">
                <a:ea typeface="ＭＳ Ｐゴシック" pitchFamily="34" charset="-128"/>
              </a:rPr>
              <a:t>	than one </a:t>
            </a:r>
            <a:r>
              <a:rPr lang="en-US" sz="2800" dirty="0">
                <a:ea typeface="ＭＳ Ｐゴシック" pitchFamily="34" charset="-128"/>
              </a:rPr>
              <a:t>possible answer.</a:t>
            </a:r>
          </a:p>
          <a:p>
            <a:pPr>
              <a:buFont typeface="Arial" charset="0"/>
              <a:buNone/>
            </a:pPr>
            <a:r>
              <a:rPr lang="en-US" sz="2800" b="1" dirty="0">
                <a:ea typeface="ＭＳ Ｐゴシック" pitchFamily="34" charset="-128"/>
              </a:rPr>
              <a:t>Level 4 Extended Thinking</a:t>
            </a:r>
          </a:p>
          <a:p>
            <a:pPr>
              <a:buFont typeface="Arial" charset="0"/>
              <a:buNone/>
            </a:pPr>
            <a:r>
              <a:rPr lang="en-US" sz="2800" dirty="0">
                <a:ea typeface="ＭＳ Ｐゴシック" pitchFamily="34" charset="-128"/>
              </a:rPr>
              <a:t>		Requires an investigation, time to think and 	process </a:t>
            </a:r>
            <a:r>
              <a:rPr lang="en-US" sz="2800" dirty="0" smtClean="0">
                <a:ea typeface="ＭＳ Ｐゴシック" pitchFamily="34" charset="-128"/>
              </a:rPr>
              <a:t>multiple conditions </a:t>
            </a:r>
            <a:r>
              <a:rPr lang="en-US" sz="2800" dirty="0">
                <a:ea typeface="ＭＳ Ｐゴシック" pitchFamily="34" charset="-128"/>
              </a:rPr>
              <a:t>of the problem.</a:t>
            </a:r>
          </a:p>
        </p:txBody>
      </p:sp>
      <p:sp>
        <p:nvSpPr>
          <p:cNvPr id="3" name="Footer Placeholder 2"/>
          <p:cNvSpPr>
            <a:spLocks noGrp="1"/>
          </p:cNvSpPr>
          <p:nvPr>
            <p:ph type="ftr" sz="quarter" idx="11"/>
          </p:nvPr>
        </p:nvSpPr>
        <p:spPr/>
        <p:txBody>
          <a:bodyPr/>
          <a:lstStyle/>
          <a:p>
            <a:pPr>
              <a:defRPr/>
            </a:pPr>
            <a:endParaRPr lang="en-US" altLang="en-US"/>
          </a:p>
        </p:txBody>
      </p:sp>
    </p:spTree>
    <p:extLst>
      <p:ext uri="{BB962C8B-B14F-4D97-AF65-F5344CB8AC3E}">
        <p14:creationId xmlns:p14="http://schemas.microsoft.com/office/powerpoint/2010/main" val="307687526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89928899"/>
              </p:ext>
            </p:extLst>
          </p:nvPr>
        </p:nvGraphicFramePr>
        <p:xfrm>
          <a:off x="624886" y="0"/>
          <a:ext cx="786147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Freeform 37"/>
          <p:cNvSpPr>
            <a:spLocks noChangeArrowheads="1"/>
          </p:cNvSpPr>
          <p:nvPr/>
        </p:nvSpPr>
        <p:spPr bwMode="auto">
          <a:xfrm rot="7716562">
            <a:off x="3520281" y="4383882"/>
            <a:ext cx="2027237" cy="2552700"/>
          </a:xfrm>
          <a:custGeom>
            <a:avLst/>
            <a:gdLst>
              <a:gd name="T0" fmla="*/ 0 w 1480255"/>
              <a:gd name="T1" fmla="*/ 0 h 1981200"/>
              <a:gd name="T2" fmla="*/ 5996710 w 1480255"/>
              <a:gd name="T3" fmla="*/ 1803755 h 1981200"/>
              <a:gd name="T4" fmla="*/ 6812588 w 1480255"/>
              <a:gd name="T5" fmla="*/ 7034650 h 1981200"/>
              <a:gd name="T6" fmla="*/ 0 60000 65536"/>
              <a:gd name="T7" fmla="*/ 0 60000 65536"/>
              <a:gd name="T8" fmla="*/ 0 60000 65536"/>
              <a:gd name="T9" fmla="*/ 0 w 1480255"/>
              <a:gd name="T10" fmla="*/ 0 h 1981200"/>
              <a:gd name="T11" fmla="*/ 1480255 w 1480255"/>
              <a:gd name="T12" fmla="*/ 1981200 h 1981200"/>
            </a:gdLst>
            <a:ahLst/>
            <a:cxnLst>
              <a:cxn ang="T6">
                <a:pos x="T0" y="T1"/>
              </a:cxn>
              <a:cxn ang="T7">
                <a:pos x="T2" y="T3"/>
              </a:cxn>
              <a:cxn ang="T8">
                <a:pos x="T4" y="T5"/>
              </a:cxn>
            </a:cxnLst>
            <a:rect l="T9" t="T10" r="T11" b="T12"/>
            <a:pathLst>
              <a:path w="1480255" h="1981200">
                <a:moveTo>
                  <a:pt x="0" y="0"/>
                </a:moveTo>
                <a:cubicBezTo>
                  <a:pt x="504472" y="88900"/>
                  <a:pt x="1008945" y="177800"/>
                  <a:pt x="1244600" y="508000"/>
                </a:cubicBezTo>
                <a:cubicBezTo>
                  <a:pt x="1480255" y="838200"/>
                  <a:pt x="1387122" y="1724378"/>
                  <a:pt x="1413933" y="1981200"/>
                </a:cubicBezTo>
              </a:path>
            </a:pathLst>
          </a:custGeom>
          <a:noFill/>
          <a:ln w="57150">
            <a:solidFill>
              <a:schemeClr val="accent2">
                <a:lumMod val="75000"/>
              </a:schemeClr>
            </a:solidFill>
            <a:miter lim="800000"/>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108" charset="0"/>
              <a:cs typeface="ＭＳ Ｐゴシック" pitchFamily="-108" charset="-128"/>
            </a:endParaRPr>
          </a:p>
        </p:txBody>
      </p:sp>
      <p:sp>
        <p:nvSpPr>
          <p:cNvPr id="39" name="Freeform 38"/>
          <p:cNvSpPr>
            <a:spLocks noChangeArrowheads="1"/>
          </p:cNvSpPr>
          <p:nvPr/>
        </p:nvSpPr>
        <p:spPr bwMode="auto">
          <a:xfrm>
            <a:off x="2362200" y="1676400"/>
            <a:ext cx="1049338" cy="1803400"/>
          </a:xfrm>
          <a:custGeom>
            <a:avLst/>
            <a:gdLst>
              <a:gd name="T0" fmla="*/ 1047753 w 1049867"/>
              <a:gd name="T1" fmla="*/ 0 h 1803400"/>
              <a:gd name="T2" fmla="*/ 278836 w 1049867"/>
              <a:gd name="T3" fmla="*/ 635000 h 1803400"/>
              <a:gd name="T4" fmla="*/ 0 w 1049867"/>
              <a:gd name="T5" fmla="*/ 1803400 h 1803400"/>
              <a:gd name="T6" fmla="*/ 0 60000 65536"/>
              <a:gd name="T7" fmla="*/ 0 60000 65536"/>
              <a:gd name="T8" fmla="*/ 0 60000 65536"/>
              <a:gd name="T9" fmla="*/ 0 w 1049867"/>
              <a:gd name="T10" fmla="*/ 0 h 1803400"/>
              <a:gd name="T11" fmla="*/ 1049867 w 1049867"/>
              <a:gd name="T12" fmla="*/ 1803400 h 1803400"/>
            </a:gdLst>
            <a:ahLst/>
            <a:cxnLst>
              <a:cxn ang="T6">
                <a:pos x="T0" y="T1"/>
              </a:cxn>
              <a:cxn ang="T7">
                <a:pos x="T2" y="T3"/>
              </a:cxn>
              <a:cxn ang="T8">
                <a:pos x="T4" y="T5"/>
              </a:cxn>
            </a:cxnLst>
            <a:rect l="T9" t="T10" r="T11" b="T12"/>
            <a:pathLst>
              <a:path w="1049867" h="1803400">
                <a:moveTo>
                  <a:pt x="1049867" y="0"/>
                </a:moveTo>
                <a:cubicBezTo>
                  <a:pt x="752122" y="167216"/>
                  <a:pt x="454378" y="334433"/>
                  <a:pt x="279400" y="635000"/>
                </a:cubicBezTo>
                <a:cubicBezTo>
                  <a:pt x="104422" y="935567"/>
                  <a:pt x="53622" y="1591733"/>
                  <a:pt x="0" y="1803400"/>
                </a:cubicBezTo>
              </a:path>
            </a:pathLst>
          </a:custGeom>
          <a:noFill/>
          <a:ln w="57150">
            <a:solidFill>
              <a:schemeClr val="accent2">
                <a:lumMod val="75000"/>
              </a:schemeClr>
            </a:solidFill>
            <a:miter lim="800000"/>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108" charset="0"/>
              <a:cs typeface="ＭＳ Ｐゴシック" pitchFamily="-108" charset="-128"/>
            </a:endParaRPr>
          </a:p>
        </p:txBody>
      </p:sp>
      <p:cxnSp>
        <p:nvCxnSpPr>
          <p:cNvPr id="44" name="Straight Arrow Connector 43"/>
          <p:cNvCxnSpPr>
            <a:cxnSpLocks noChangeShapeType="1"/>
          </p:cNvCxnSpPr>
          <p:nvPr/>
        </p:nvCxnSpPr>
        <p:spPr bwMode="auto">
          <a:xfrm flipV="1">
            <a:off x="3022600" y="4841875"/>
            <a:ext cx="423863" cy="1588"/>
          </a:xfrm>
          <a:prstGeom prst="straightConnector1">
            <a:avLst/>
          </a:prstGeom>
          <a:noFill/>
          <a:ln w="25400">
            <a:solidFill>
              <a:schemeClr val="accent1">
                <a:lumMod val="75000"/>
              </a:schemeClr>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p:cNvCxnSpPr>
          <p:nvPr/>
        </p:nvCxnSpPr>
        <p:spPr bwMode="auto">
          <a:xfrm rot="5400000">
            <a:off x="4264025" y="3009900"/>
            <a:ext cx="584200" cy="0"/>
          </a:xfrm>
          <a:prstGeom prst="straightConnector1">
            <a:avLst/>
          </a:prstGeom>
          <a:noFill/>
          <a:ln w="25400">
            <a:solidFill>
              <a:schemeClr val="accent1">
                <a:lumMod val="75000"/>
              </a:schemeClr>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1" name="Freeform 60"/>
          <p:cNvSpPr>
            <a:spLocks noChangeArrowheads="1"/>
          </p:cNvSpPr>
          <p:nvPr/>
        </p:nvSpPr>
        <p:spPr bwMode="auto">
          <a:xfrm>
            <a:off x="5689600" y="1633538"/>
            <a:ext cx="1023938" cy="1828800"/>
          </a:xfrm>
          <a:custGeom>
            <a:avLst/>
            <a:gdLst>
              <a:gd name="T0" fmla="*/ 0 w 1024467"/>
              <a:gd name="T1" fmla="*/ 0 h 1828800"/>
              <a:gd name="T2" fmla="*/ 701283 w 1024467"/>
              <a:gd name="T3" fmla="*/ 397933 h 1828800"/>
              <a:gd name="T4" fmla="*/ 1022353 w 1024467"/>
              <a:gd name="T5" fmla="*/ 1828800 h 1828800"/>
              <a:gd name="T6" fmla="*/ 0 60000 65536"/>
              <a:gd name="T7" fmla="*/ 0 60000 65536"/>
              <a:gd name="T8" fmla="*/ 0 60000 65536"/>
              <a:gd name="T9" fmla="*/ 0 w 1024467"/>
              <a:gd name="T10" fmla="*/ 0 h 1828800"/>
              <a:gd name="T11" fmla="*/ 1024467 w 1024467"/>
              <a:gd name="T12" fmla="*/ 1828800 h 1828800"/>
            </a:gdLst>
            <a:ahLst/>
            <a:cxnLst>
              <a:cxn ang="T6">
                <a:pos x="T0" y="T1"/>
              </a:cxn>
              <a:cxn ang="T7">
                <a:pos x="T2" y="T3"/>
              </a:cxn>
              <a:cxn ang="T8">
                <a:pos x="T4" y="T5"/>
              </a:cxn>
            </a:cxnLst>
            <a:rect l="T9" t="T10" r="T11" b="T12"/>
            <a:pathLst>
              <a:path w="1024467" h="1828800">
                <a:moveTo>
                  <a:pt x="0" y="0"/>
                </a:moveTo>
                <a:cubicBezTo>
                  <a:pt x="265994" y="46566"/>
                  <a:pt x="531989" y="93133"/>
                  <a:pt x="702733" y="397933"/>
                </a:cubicBezTo>
                <a:cubicBezTo>
                  <a:pt x="873478" y="702733"/>
                  <a:pt x="1024467" y="1828800"/>
                  <a:pt x="1024467" y="1828800"/>
                </a:cubicBezTo>
              </a:path>
            </a:pathLst>
          </a:custGeom>
          <a:noFill/>
          <a:ln w="57150">
            <a:solidFill>
              <a:schemeClr val="accent2">
                <a:lumMod val="75000"/>
              </a:schemeClr>
            </a:solidFill>
            <a:miter lim="800000"/>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latin typeface="Arial" pitchFamily="-108" charset="0"/>
              <a:cs typeface="ＭＳ Ｐゴシック" pitchFamily="-108" charset="-128"/>
            </a:endParaRPr>
          </a:p>
        </p:txBody>
      </p:sp>
      <p:cxnSp>
        <p:nvCxnSpPr>
          <p:cNvPr id="9" name="Straight Arrow Connector 8"/>
          <p:cNvCxnSpPr>
            <a:cxnSpLocks noChangeShapeType="1"/>
          </p:cNvCxnSpPr>
          <p:nvPr/>
        </p:nvCxnSpPr>
        <p:spPr bwMode="auto">
          <a:xfrm flipV="1">
            <a:off x="5689600" y="4840288"/>
            <a:ext cx="423863" cy="1587"/>
          </a:xfrm>
          <a:prstGeom prst="straightConnector1">
            <a:avLst/>
          </a:prstGeom>
          <a:noFill/>
          <a:ln w="25400">
            <a:solidFill>
              <a:schemeClr val="accent1">
                <a:lumMod val="75000"/>
              </a:schemeClr>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657"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fld id="{BE4753E2-077F-46C4-A6FE-B24F22792464}" type="slidenum">
              <a:rPr lang="en-US" sz="1800">
                <a:solidFill>
                  <a:srgbClr val="FFFFFF"/>
                </a:solidFill>
              </a:rPr>
              <a:pPr eaLnBrk="1" hangingPunct="1"/>
              <a:t>4</a:t>
            </a:fld>
            <a:endParaRPr lang="en-US" sz="1800">
              <a:solidFill>
                <a:srgbClr val="FFFFFF"/>
              </a:solidFill>
            </a:endParaRPr>
          </a:p>
        </p:txBody>
      </p:sp>
      <p:sp>
        <p:nvSpPr>
          <p:cNvPr id="2" name="TextBox 1"/>
          <p:cNvSpPr txBox="1"/>
          <p:nvPr/>
        </p:nvSpPr>
        <p:spPr>
          <a:xfrm>
            <a:off x="6400800" y="6446222"/>
            <a:ext cx="2057400" cy="307777"/>
          </a:xfrm>
          <a:prstGeom prst="rect">
            <a:avLst/>
          </a:prstGeom>
          <a:noFill/>
        </p:spPr>
        <p:txBody>
          <a:bodyPr wrap="square" rtlCol="0">
            <a:spAutoFit/>
          </a:bodyPr>
          <a:lstStyle/>
          <a:p>
            <a:pPr algn="r"/>
            <a:r>
              <a:rPr lang="en-US" sz="1400" dirty="0" err="1" smtClean="0"/>
              <a:t>EngageNY</a:t>
            </a:r>
            <a:endParaRPr lang="en-US" sz="1400" dirty="0"/>
          </a:p>
        </p:txBody>
      </p:sp>
      <p:sp>
        <p:nvSpPr>
          <p:cNvPr id="3" name="TextBox 2"/>
          <p:cNvSpPr txBox="1"/>
          <p:nvPr/>
        </p:nvSpPr>
        <p:spPr>
          <a:xfrm>
            <a:off x="5689601" y="304800"/>
            <a:ext cx="3302000" cy="1077218"/>
          </a:xfrm>
          <a:prstGeom prst="rect">
            <a:avLst/>
          </a:prstGeom>
          <a:noFill/>
        </p:spPr>
        <p:txBody>
          <a:bodyPr wrap="square" rtlCol="0">
            <a:spAutoFit/>
          </a:bodyPr>
          <a:lstStyle/>
          <a:p>
            <a:pPr algn="r"/>
            <a:r>
              <a:rPr lang="en-US" sz="3200" b="1" dirty="0" smtClean="0">
                <a:solidFill>
                  <a:schemeClr val="tx2"/>
                </a:solidFill>
              </a:rPr>
              <a:t>System Implementation</a:t>
            </a:r>
            <a:endParaRPr lang="en-US" sz="3200" dirty="0">
              <a:solidFill>
                <a:schemeClr val="tx2"/>
              </a:solidFill>
            </a:endParaRPr>
          </a:p>
        </p:txBody>
      </p:sp>
    </p:spTree>
    <p:extLst>
      <p:ext uri="{BB962C8B-B14F-4D97-AF65-F5344CB8AC3E}">
        <p14:creationId xmlns:p14="http://schemas.microsoft.com/office/powerpoint/2010/main" val="354012994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609600"/>
            <a:ext cx="7086601" cy="1143000"/>
          </a:xfrm>
        </p:spPr>
        <p:txBody>
          <a:bodyPr/>
          <a:lstStyle/>
          <a:p>
            <a:r>
              <a:rPr lang="en-US" b="1" dirty="0" smtClean="0"/>
              <a:t>Depth of Knowledge (DOKs)</a:t>
            </a:r>
            <a:endParaRPr lang="en-US" b="1" dirty="0"/>
          </a:p>
        </p:txBody>
      </p:sp>
      <p:sp>
        <p:nvSpPr>
          <p:cNvPr id="2" name="Content Placeholder 1"/>
          <p:cNvSpPr>
            <a:spLocks noGrp="1"/>
          </p:cNvSpPr>
          <p:nvPr>
            <p:ph idx="1"/>
          </p:nvPr>
        </p:nvSpPr>
        <p:spPr/>
        <p:txBody>
          <a:bodyPr/>
          <a:lstStyle/>
          <a:p>
            <a:pPr marL="0" indent="0" algn="ctr">
              <a:buNone/>
            </a:pPr>
            <a:r>
              <a:rPr lang="en-US" sz="3600" b="1" dirty="0"/>
              <a:t>DOK is a reference to the complexity of  mental processing that must occur to answer a question, perform a task, or generate a product</a:t>
            </a:r>
            <a:r>
              <a:rPr lang="en-US" b="1" dirty="0"/>
              <a:t>.</a:t>
            </a:r>
          </a:p>
          <a:p>
            <a:pPr marL="0" indent="0">
              <a:buNone/>
            </a:pPr>
            <a:endParaRPr lang="en-US" dirty="0"/>
          </a:p>
        </p:txBody>
      </p:sp>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37927705" indent="-37470553"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152" eaLnBrk="0" fontAlgn="base" hangingPunct="0">
              <a:spcBef>
                <a:spcPct val="0"/>
              </a:spcBef>
              <a:spcAft>
                <a:spcPct val="0"/>
              </a:spcAft>
              <a:defRPr sz="2400">
                <a:solidFill>
                  <a:schemeClr val="tx1"/>
                </a:solidFill>
                <a:latin typeface="Arial" charset="0"/>
                <a:ea typeface="ＭＳ Ｐゴシック" pitchFamily="34" charset="-128"/>
              </a:defRPr>
            </a:lvl6pPr>
            <a:lvl7pPr marL="914303" eaLnBrk="0" fontAlgn="base" hangingPunct="0">
              <a:spcBef>
                <a:spcPct val="0"/>
              </a:spcBef>
              <a:spcAft>
                <a:spcPct val="0"/>
              </a:spcAft>
              <a:defRPr sz="2400">
                <a:solidFill>
                  <a:schemeClr val="tx1"/>
                </a:solidFill>
                <a:latin typeface="Arial" charset="0"/>
                <a:ea typeface="ＭＳ Ｐゴシック" pitchFamily="34" charset="-128"/>
              </a:defRPr>
            </a:lvl7pPr>
            <a:lvl8pPr marL="1371455" eaLnBrk="0" fontAlgn="base" hangingPunct="0">
              <a:spcBef>
                <a:spcPct val="0"/>
              </a:spcBef>
              <a:spcAft>
                <a:spcPct val="0"/>
              </a:spcAft>
              <a:defRPr sz="2400">
                <a:solidFill>
                  <a:schemeClr val="tx1"/>
                </a:solidFill>
                <a:latin typeface="Arial" charset="0"/>
                <a:ea typeface="ＭＳ Ｐゴシック" pitchFamily="34" charset="-128"/>
              </a:defRPr>
            </a:lvl8pPr>
            <a:lvl9pPr marL="1828606"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FF04595-7D5B-48D0-A8F2-81032404FD9C}" type="slidenum">
              <a:rPr lang="en-US" sz="1200">
                <a:solidFill>
                  <a:srgbClr val="898989"/>
                </a:solidFill>
                <a:latin typeface="Calibri" pitchFamily="34" charset="0"/>
              </a:rPr>
              <a:pPr eaLnBrk="1" hangingPunct="1"/>
              <a:t>40</a:t>
            </a:fld>
            <a:endParaRPr lang="en-US" sz="1200">
              <a:solidFill>
                <a:srgbClr val="898989"/>
              </a:solidFill>
              <a:latin typeface="Calibri" pitchFamily="34" charset="0"/>
            </a:endParaRPr>
          </a:p>
        </p:txBody>
      </p:sp>
    </p:spTree>
    <p:extLst>
      <p:ext uri="{BB962C8B-B14F-4D97-AF65-F5344CB8AC3E}">
        <p14:creationId xmlns:p14="http://schemas.microsoft.com/office/powerpoint/2010/main" val="350616800"/>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52600" y="304800"/>
            <a:ext cx="6858001" cy="1143000"/>
          </a:xfrm>
        </p:spPr>
        <p:txBody>
          <a:bodyPr/>
          <a:lstStyle/>
          <a:p>
            <a:r>
              <a:rPr lang="en-US" sz="3200" b="1" dirty="0"/>
              <a:t>How do we tell when a student has moved beyond early knowledge to deeper levels of understanding?</a:t>
            </a:r>
          </a:p>
        </p:txBody>
      </p:sp>
      <p:sp>
        <p:nvSpPr>
          <p:cNvPr id="12291" name="Rectangle 3"/>
          <p:cNvSpPr>
            <a:spLocks noGrp="1" noChangeArrowheads="1"/>
          </p:cNvSpPr>
          <p:nvPr>
            <p:ph type="body" idx="1"/>
          </p:nvPr>
        </p:nvSpPr>
        <p:spPr>
          <a:xfrm>
            <a:off x="1905000" y="1828800"/>
            <a:ext cx="6858001" cy="4114800"/>
          </a:xfrm>
        </p:spPr>
        <p:txBody>
          <a:bodyPr/>
          <a:lstStyle/>
          <a:p>
            <a:r>
              <a:rPr lang="en-US" dirty="0"/>
              <a:t>We </a:t>
            </a:r>
            <a:r>
              <a:rPr lang="en-US" b="1" dirty="0"/>
              <a:t>analyze</a:t>
            </a:r>
            <a:r>
              <a:rPr lang="en-US" dirty="0"/>
              <a:t> their performances for understanding.</a:t>
            </a:r>
          </a:p>
          <a:p>
            <a:r>
              <a:rPr lang="en-US" dirty="0"/>
              <a:t>We </a:t>
            </a:r>
            <a:r>
              <a:rPr lang="en-US" b="1" dirty="0"/>
              <a:t>listen </a:t>
            </a:r>
            <a:r>
              <a:rPr lang="en-US" dirty="0"/>
              <a:t>to what they say.</a:t>
            </a:r>
          </a:p>
          <a:p>
            <a:r>
              <a:rPr lang="en-US" dirty="0"/>
              <a:t>We </a:t>
            </a:r>
            <a:r>
              <a:rPr lang="en-US" b="1" dirty="0"/>
              <a:t>examine</a:t>
            </a:r>
            <a:r>
              <a:rPr lang="en-US" dirty="0"/>
              <a:t> the assignments they complete.</a:t>
            </a:r>
          </a:p>
          <a:p>
            <a:r>
              <a:rPr lang="en-US" dirty="0"/>
              <a:t>We expect they will be able to </a:t>
            </a:r>
            <a:r>
              <a:rPr lang="en-US" b="1" dirty="0"/>
              <a:t>explain, give examples, </a:t>
            </a:r>
            <a:r>
              <a:rPr lang="en-US" dirty="0"/>
              <a:t>and successfully</a:t>
            </a:r>
            <a:r>
              <a:rPr lang="en-US" b="1" dirty="0"/>
              <a:t> apply</a:t>
            </a:r>
            <a:r>
              <a:rPr lang="en-US" dirty="0"/>
              <a:t> what they have learned in new contexts.  </a:t>
            </a:r>
          </a:p>
        </p:txBody>
      </p:sp>
      <p:sp>
        <p:nvSpPr>
          <p:cNvPr id="3" name="Slide Number Placeholder 2"/>
          <p:cNvSpPr>
            <a:spLocks noGrp="1"/>
          </p:cNvSpPr>
          <p:nvPr>
            <p:ph type="sldNum" sz="quarter" idx="12"/>
          </p:nvPr>
        </p:nvSpPr>
        <p:spPr/>
        <p:txBody>
          <a:bodyPr/>
          <a:lstStyle/>
          <a:p>
            <a:pPr>
              <a:defRPr/>
            </a:pPr>
            <a:fld id="{1AAE7E24-DB73-4797-9866-798276DAFC9C}" type="slidenum">
              <a:rPr lang="en-US" altLang="en-US" smtClean="0"/>
              <a:pPr>
                <a:defRPr/>
              </a:pPr>
              <a:t>41</a:t>
            </a:fld>
            <a:endParaRPr lang="en-US" altLang="en-US" dirty="0"/>
          </a:p>
        </p:txBody>
      </p:sp>
    </p:spTree>
    <p:custDataLst>
      <p:tags r:id="rId1"/>
    </p:custDataLst>
    <p:extLst>
      <p:ext uri="{BB962C8B-B14F-4D97-AF65-F5344CB8AC3E}">
        <p14:creationId xmlns:p14="http://schemas.microsoft.com/office/powerpoint/2010/main" val="205369076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srcRect l="25449" t="14671" r="26247" b="9315"/>
          <a:stretch>
            <a:fillRect/>
          </a:stretch>
        </p:blipFill>
        <p:spPr bwMode="auto">
          <a:xfrm>
            <a:off x="1905000" y="1"/>
            <a:ext cx="7010400"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Slide Number Placeholder 2"/>
          <p:cNvSpPr>
            <a:spLocks noGrp="1"/>
          </p:cNvSpPr>
          <p:nvPr>
            <p:ph type="sldNum" sz="quarter" idx="12"/>
          </p:nvPr>
        </p:nvSpPr>
        <p:spPr/>
        <p:txBody>
          <a:bodyPr/>
          <a:lstStyle/>
          <a:p>
            <a:pPr>
              <a:defRPr/>
            </a:pPr>
            <a:fld id="{687D6759-0F52-4BD0-961B-903AF4F615F8}" type="slidenum">
              <a:rPr lang="en-US" altLang="en-US" smtClean="0"/>
              <a:pPr>
                <a:defRPr/>
              </a:pPr>
              <a:t>42</a:t>
            </a:fld>
            <a:endParaRPr lang="en-US" altLang="en-US" dirty="0"/>
          </a:p>
        </p:txBody>
      </p:sp>
    </p:spTree>
    <p:extLst>
      <p:ext uri="{BB962C8B-B14F-4D97-AF65-F5344CB8AC3E}">
        <p14:creationId xmlns:p14="http://schemas.microsoft.com/office/powerpoint/2010/main" val="295861465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Information</a:t>
            </a:r>
            <a:endParaRPr lang="en-US" b="1" dirty="0"/>
          </a:p>
        </p:txBody>
      </p:sp>
      <p:sp>
        <p:nvSpPr>
          <p:cNvPr id="3" name="Content Placeholder 2"/>
          <p:cNvSpPr>
            <a:spLocks noGrp="1"/>
          </p:cNvSpPr>
          <p:nvPr>
            <p:ph idx="1"/>
          </p:nvPr>
        </p:nvSpPr>
        <p:spPr/>
        <p:txBody>
          <a:bodyPr/>
          <a:lstStyle/>
          <a:p>
            <a:r>
              <a:rPr lang="en-US" dirty="0" smtClean="0"/>
              <a:t>CDE </a:t>
            </a:r>
            <a:r>
              <a:rPr lang="en-US" dirty="0" smtClean="0"/>
              <a:t>Common Core </a:t>
            </a:r>
            <a:r>
              <a:rPr lang="en-US" sz="1800" dirty="0"/>
              <a:t>(</a:t>
            </a:r>
            <a:r>
              <a:rPr lang="en-US" sz="1800" dirty="0">
                <a:hlinkClick r:id="rId2"/>
              </a:rPr>
              <a:t>http://www.cde.ca.gov/re/cc/</a:t>
            </a:r>
            <a:r>
              <a:rPr lang="en-US" sz="1800" dirty="0"/>
              <a:t> </a:t>
            </a:r>
            <a:r>
              <a:rPr lang="en-US" sz="1800" dirty="0" smtClean="0"/>
              <a:t>)</a:t>
            </a:r>
          </a:p>
          <a:p>
            <a:r>
              <a:rPr lang="en-US" dirty="0" smtClean="0"/>
              <a:t>CDE Special Education Common Core </a:t>
            </a:r>
            <a:r>
              <a:rPr lang="en-US" sz="2000" dirty="0" smtClean="0">
                <a:hlinkClick r:id="rId3"/>
              </a:rPr>
              <a:t>http</a:t>
            </a:r>
            <a:r>
              <a:rPr lang="en-US" sz="2000" dirty="0">
                <a:hlinkClick r:id="rId3"/>
              </a:rPr>
              <a:t>://www.cde.ca.gov/sp/se/cc</a:t>
            </a:r>
            <a:r>
              <a:rPr lang="en-US" sz="2000" dirty="0" smtClean="0">
                <a:hlinkClick r:id="rId3"/>
              </a:rPr>
              <a:t>/</a:t>
            </a:r>
            <a:r>
              <a:rPr lang="en-US" dirty="0" smtClean="0"/>
              <a:t> </a:t>
            </a:r>
            <a:endParaRPr lang="en-US" dirty="0"/>
          </a:p>
          <a:p>
            <a:r>
              <a:rPr lang="en-US" dirty="0" smtClean="0"/>
              <a:t>2014 Smarter Balanced  Field Test </a:t>
            </a:r>
            <a:r>
              <a:rPr lang="en-US" sz="2000" dirty="0" smtClean="0">
                <a:hlinkClick r:id="rId4"/>
              </a:rPr>
              <a:t>http</a:t>
            </a:r>
            <a:r>
              <a:rPr lang="en-US" sz="2000" dirty="0">
                <a:hlinkClick r:id="rId4"/>
              </a:rPr>
              <a:t>://</a:t>
            </a:r>
            <a:r>
              <a:rPr lang="en-US" sz="2000" dirty="0" smtClean="0">
                <a:hlinkClick r:id="rId4"/>
              </a:rPr>
              <a:t>www.cde.ca.gov/ta/tg/sa/smarterfieldtest.asp</a:t>
            </a:r>
            <a:r>
              <a:rPr lang="en-US" sz="2000" dirty="0" smtClean="0"/>
              <a:t>  </a:t>
            </a:r>
          </a:p>
          <a:p>
            <a:pPr lvl="0"/>
            <a:r>
              <a:rPr lang="en-US" dirty="0">
                <a:solidFill>
                  <a:srgbClr val="000066"/>
                </a:solidFill>
              </a:rPr>
              <a:t>Nancy Brownell </a:t>
            </a:r>
            <a:r>
              <a:rPr lang="en-US" sz="1800" dirty="0">
                <a:solidFill>
                  <a:srgbClr val="000066"/>
                </a:solidFill>
              </a:rPr>
              <a:t>(</a:t>
            </a:r>
            <a:r>
              <a:rPr lang="en-US" sz="1800" dirty="0">
                <a:solidFill>
                  <a:srgbClr val="000066"/>
                </a:solidFill>
                <a:hlinkClick r:id="rId5"/>
              </a:rPr>
              <a:t>nbrownell@cde.ca.gov</a:t>
            </a:r>
            <a:r>
              <a:rPr lang="en-US" sz="1800" dirty="0">
                <a:solidFill>
                  <a:srgbClr val="000066"/>
                </a:solidFill>
              </a:rPr>
              <a:t>)</a:t>
            </a:r>
          </a:p>
          <a:p>
            <a:pPr marL="0" lvl="0" indent="0">
              <a:buNone/>
            </a:pPr>
            <a:endParaRPr lang="en-US" sz="1800" dirty="0">
              <a:solidFill>
                <a:srgbClr val="000066"/>
              </a:solidFill>
            </a:endParaRPr>
          </a:p>
          <a:p>
            <a:pPr marL="0" indent="0">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pPr>
              <a:defRPr/>
            </a:pPr>
            <a:fld id="{1AAE7E24-DB73-4797-9866-798276DAFC9C}" type="slidenum">
              <a:rPr lang="en-US" altLang="en-US" smtClean="0"/>
              <a:pPr>
                <a:defRPr/>
              </a:pPr>
              <a:t>43</a:t>
            </a:fld>
            <a:endParaRPr lang="en-US" altLang="en-US" dirty="0"/>
          </a:p>
        </p:txBody>
      </p:sp>
    </p:spTree>
    <p:extLst>
      <p:ext uri="{BB962C8B-B14F-4D97-AF65-F5344CB8AC3E}">
        <p14:creationId xmlns:p14="http://schemas.microsoft.com/office/powerpoint/2010/main" val="348472849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858000" cy="1066800"/>
          </a:xfrm>
        </p:spPr>
        <p:txBody>
          <a:bodyPr/>
          <a:lstStyle/>
          <a:p>
            <a:r>
              <a:rPr lang="en-US" b="1" dirty="0"/>
              <a:t>Students Who are College and Career Ready </a:t>
            </a:r>
            <a:r>
              <a:rPr lang="en-US" b="1" dirty="0" smtClean="0"/>
              <a:t>in Literacy</a:t>
            </a:r>
            <a:endParaRPr lang="en-US" b="1" dirty="0"/>
          </a:p>
        </p:txBody>
      </p:sp>
      <p:sp>
        <p:nvSpPr>
          <p:cNvPr id="3" name="Content Placeholder 2"/>
          <p:cNvSpPr>
            <a:spLocks noGrp="1"/>
          </p:cNvSpPr>
          <p:nvPr>
            <p:ph idx="1"/>
          </p:nvPr>
        </p:nvSpPr>
        <p:spPr>
          <a:xfrm>
            <a:off x="1600200" y="1600200"/>
            <a:ext cx="7391400" cy="4495800"/>
          </a:xfrm>
        </p:spPr>
        <p:txBody>
          <a:bodyPr/>
          <a:lstStyle/>
          <a:p>
            <a:r>
              <a:rPr lang="en-US" sz="2800" dirty="0"/>
              <a:t>D</a:t>
            </a:r>
            <a:r>
              <a:rPr lang="en-US" sz="2800" dirty="0" smtClean="0"/>
              <a:t>emonstrate </a:t>
            </a:r>
            <a:r>
              <a:rPr lang="en-US" sz="2800" dirty="0"/>
              <a:t>independence.</a:t>
            </a:r>
          </a:p>
          <a:p>
            <a:r>
              <a:rPr lang="en-US" sz="2800" dirty="0"/>
              <a:t>B</a:t>
            </a:r>
            <a:r>
              <a:rPr lang="en-US" sz="2800" dirty="0" smtClean="0"/>
              <a:t>uild </a:t>
            </a:r>
            <a:r>
              <a:rPr lang="en-US" sz="2800" dirty="0"/>
              <a:t>strong content knowledge. </a:t>
            </a:r>
          </a:p>
          <a:p>
            <a:r>
              <a:rPr lang="en-US" sz="2800" dirty="0"/>
              <a:t>R</a:t>
            </a:r>
            <a:r>
              <a:rPr lang="en-US" sz="2800" dirty="0" smtClean="0"/>
              <a:t>espond </a:t>
            </a:r>
            <a:r>
              <a:rPr lang="en-US" sz="2800" dirty="0"/>
              <a:t>to the varying demands of audience, task, purpose, and discipline.</a:t>
            </a:r>
          </a:p>
          <a:p>
            <a:r>
              <a:rPr lang="en-US" sz="2800" dirty="0"/>
              <a:t>C</a:t>
            </a:r>
            <a:r>
              <a:rPr lang="en-US" sz="2800" dirty="0" smtClean="0"/>
              <a:t>omprehend </a:t>
            </a:r>
            <a:r>
              <a:rPr lang="en-US" sz="2800" dirty="0"/>
              <a:t>as well as critique</a:t>
            </a:r>
            <a:r>
              <a:rPr lang="en-US" sz="2800" dirty="0" smtClean="0"/>
              <a:t>.</a:t>
            </a:r>
          </a:p>
          <a:p>
            <a:r>
              <a:rPr lang="en-US" sz="2800" dirty="0"/>
              <a:t>V</a:t>
            </a:r>
            <a:r>
              <a:rPr lang="en-US" sz="2800" dirty="0" smtClean="0"/>
              <a:t>alue </a:t>
            </a:r>
            <a:r>
              <a:rPr lang="en-US" sz="2800" dirty="0"/>
              <a:t>evidence.</a:t>
            </a:r>
          </a:p>
          <a:p>
            <a:r>
              <a:rPr lang="en-US" sz="2800" dirty="0" smtClean="0"/>
              <a:t>Use technology </a:t>
            </a:r>
            <a:r>
              <a:rPr lang="en-US" sz="2800" dirty="0"/>
              <a:t>and digital media strategically and capably.</a:t>
            </a:r>
          </a:p>
          <a:p>
            <a:r>
              <a:rPr lang="en-US" sz="2800" dirty="0"/>
              <a:t>C</a:t>
            </a:r>
            <a:r>
              <a:rPr lang="en-US" sz="2800" dirty="0" smtClean="0"/>
              <a:t>ome </a:t>
            </a:r>
            <a:r>
              <a:rPr lang="en-US" sz="2800" dirty="0"/>
              <a:t>to understand other perspectives and cultures. </a:t>
            </a:r>
          </a:p>
          <a:p>
            <a:endParaRPr lang="en-US" sz="2800" dirty="0"/>
          </a:p>
          <a:p>
            <a:endParaRPr lang="en-US" dirty="0"/>
          </a:p>
        </p:txBody>
      </p:sp>
      <p:sp>
        <p:nvSpPr>
          <p:cNvPr id="4" name="TextBox 3"/>
          <p:cNvSpPr txBox="1"/>
          <p:nvPr/>
        </p:nvSpPr>
        <p:spPr>
          <a:xfrm>
            <a:off x="3810000" y="6324600"/>
            <a:ext cx="5105400" cy="276999"/>
          </a:xfrm>
          <a:prstGeom prst="rect">
            <a:avLst/>
          </a:prstGeom>
          <a:noFill/>
        </p:spPr>
        <p:txBody>
          <a:bodyPr wrap="square" rtlCol="0">
            <a:spAutoFit/>
          </a:bodyPr>
          <a:lstStyle/>
          <a:p>
            <a:r>
              <a:rPr lang="en-US" sz="1200" dirty="0" smtClean="0"/>
              <a:t>From Introduction to Common Core ELA/Literacy Standards</a:t>
            </a:r>
            <a:endParaRPr lang="en-US" sz="1200" dirty="0"/>
          </a:p>
        </p:txBody>
      </p:sp>
      <p:sp>
        <p:nvSpPr>
          <p:cNvPr id="5" name="Slide Number Placeholder 4"/>
          <p:cNvSpPr>
            <a:spLocks noGrp="1"/>
          </p:cNvSpPr>
          <p:nvPr>
            <p:ph type="sldNum" sz="quarter" idx="12"/>
          </p:nvPr>
        </p:nvSpPr>
        <p:spPr/>
        <p:txBody>
          <a:bodyPr/>
          <a:lstStyle/>
          <a:p>
            <a:pPr>
              <a:defRPr/>
            </a:pPr>
            <a:fld id="{754D0EF9-4BF2-434D-B7EE-3DA3BF1E23D3}" type="slidenum">
              <a:rPr lang="en-US" altLang="en-US" smtClean="0"/>
              <a:pPr>
                <a:defRPr/>
              </a:pPr>
              <a:t>5</a:t>
            </a:fld>
            <a:endParaRPr lang="en-US" altLang="en-US" dirty="0"/>
          </a:p>
        </p:txBody>
      </p:sp>
    </p:spTree>
    <p:extLst>
      <p:ext uri="{BB962C8B-B14F-4D97-AF65-F5344CB8AC3E}">
        <p14:creationId xmlns:p14="http://schemas.microsoft.com/office/powerpoint/2010/main" val="217475499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7"/>
            <a:ext cx="7239000" cy="1066800"/>
          </a:xfrm>
        </p:spPr>
        <p:txBody>
          <a:bodyPr/>
          <a:lstStyle/>
          <a:p>
            <a:r>
              <a:rPr lang="en-US" b="1" dirty="0"/>
              <a:t>Students Who are College and Career Ready </a:t>
            </a:r>
            <a:r>
              <a:rPr lang="en-US" b="1" dirty="0" smtClean="0"/>
              <a:t>in Mathematics</a:t>
            </a:r>
            <a:endParaRPr lang="en-US" b="1" dirty="0"/>
          </a:p>
        </p:txBody>
      </p:sp>
      <p:sp>
        <p:nvSpPr>
          <p:cNvPr id="3" name="Content Placeholder 2"/>
          <p:cNvSpPr>
            <a:spLocks noGrp="1"/>
          </p:cNvSpPr>
          <p:nvPr>
            <p:ph idx="1"/>
          </p:nvPr>
        </p:nvSpPr>
        <p:spPr>
          <a:xfrm>
            <a:off x="1981200" y="1219200"/>
            <a:ext cx="7010400" cy="4495800"/>
          </a:xfrm>
        </p:spPr>
        <p:txBody>
          <a:bodyPr/>
          <a:lstStyle/>
          <a:p>
            <a:pPr marL="0" indent="0">
              <a:buNone/>
            </a:pPr>
            <a:endParaRPr lang="en-US" sz="2800" dirty="0" smtClean="0"/>
          </a:p>
          <a:p>
            <a:pPr marL="0" indent="0">
              <a:buNone/>
            </a:pPr>
            <a:r>
              <a:rPr lang="en-US" sz="2800" dirty="0" smtClean="0"/>
              <a:t>Demonstrate </a:t>
            </a:r>
            <a:r>
              <a:rPr lang="en-US" sz="2800" dirty="0"/>
              <a:t>the academic knowledge, skills, and practices necessary to enter into and succeed in entry-level, </a:t>
            </a:r>
            <a:r>
              <a:rPr lang="en-US" sz="2800" b="1" dirty="0"/>
              <a:t>credit bearing courses </a:t>
            </a:r>
            <a:r>
              <a:rPr lang="en-US" sz="2800" dirty="0"/>
              <a:t>in </a:t>
            </a:r>
            <a:r>
              <a:rPr lang="en-US" sz="2800" b="1" dirty="0" smtClean="0"/>
              <a:t>college </a:t>
            </a:r>
            <a:r>
              <a:rPr lang="en-US" sz="2800" b="1" dirty="0"/>
              <a:t>or technical courses</a:t>
            </a:r>
            <a:r>
              <a:rPr lang="en-US" sz="2800" dirty="0"/>
              <a:t>; </a:t>
            </a:r>
            <a:r>
              <a:rPr lang="en-US" sz="2800" b="1" dirty="0"/>
              <a:t>certificate or workplace training </a:t>
            </a:r>
            <a:r>
              <a:rPr lang="en-US" sz="2800" dirty="0"/>
              <a:t>programs requiring an equivalent level of mathematics; or a </a:t>
            </a:r>
            <a:r>
              <a:rPr lang="en-US" sz="2800" b="1" dirty="0"/>
              <a:t>comparable entry-level </a:t>
            </a:r>
            <a:r>
              <a:rPr lang="en-US" sz="2800" dirty="0"/>
              <a:t>math course at the institution. </a:t>
            </a:r>
          </a:p>
          <a:p>
            <a:endParaRPr lang="en-US" dirty="0"/>
          </a:p>
        </p:txBody>
      </p:sp>
      <p:sp>
        <p:nvSpPr>
          <p:cNvPr id="4" name="TextBox 3"/>
          <p:cNvSpPr txBox="1"/>
          <p:nvPr/>
        </p:nvSpPr>
        <p:spPr>
          <a:xfrm>
            <a:off x="3810000" y="6324600"/>
            <a:ext cx="5105400" cy="276999"/>
          </a:xfrm>
          <a:prstGeom prst="rect">
            <a:avLst/>
          </a:prstGeom>
          <a:noFill/>
        </p:spPr>
        <p:txBody>
          <a:bodyPr wrap="square" rtlCol="0">
            <a:spAutoFit/>
          </a:bodyPr>
          <a:lstStyle/>
          <a:p>
            <a:r>
              <a:rPr lang="en-US" sz="1200" dirty="0" smtClean="0"/>
              <a:t>Modified Language from Smarter Balanced Definition</a:t>
            </a:r>
            <a:endParaRPr lang="en-US" sz="1200" dirty="0"/>
          </a:p>
        </p:txBody>
      </p:sp>
      <p:sp>
        <p:nvSpPr>
          <p:cNvPr id="5" name="Slide Number Placeholder 4"/>
          <p:cNvSpPr>
            <a:spLocks noGrp="1"/>
          </p:cNvSpPr>
          <p:nvPr>
            <p:ph type="sldNum" sz="quarter" idx="12"/>
          </p:nvPr>
        </p:nvSpPr>
        <p:spPr/>
        <p:txBody>
          <a:bodyPr/>
          <a:lstStyle/>
          <a:p>
            <a:pPr>
              <a:defRPr/>
            </a:pPr>
            <a:fld id="{754D0EF9-4BF2-434D-B7EE-3DA3BF1E23D3}" type="slidenum">
              <a:rPr lang="en-US" altLang="en-US" smtClean="0"/>
              <a:pPr>
                <a:defRPr/>
              </a:pPr>
              <a:t>6</a:t>
            </a:fld>
            <a:endParaRPr lang="en-US" altLang="en-US" dirty="0"/>
          </a:p>
        </p:txBody>
      </p:sp>
    </p:spTree>
    <p:extLst>
      <p:ext uri="{BB962C8B-B14F-4D97-AF65-F5344CB8AC3E}">
        <p14:creationId xmlns:p14="http://schemas.microsoft.com/office/powerpoint/2010/main" val="293824074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7"/>
            <a:ext cx="7239000" cy="1066800"/>
          </a:xfrm>
        </p:spPr>
        <p:txBody>
          <a:bodyPr/>
          <a:lstStyle/>
          <a:p>
            <a:r>
              <a:rPr lang="en-US" b="1" dirty="0"/>
              <a:t>Students Who are College and Career Ready </a:t>
            </a:r>
            <a:r>
              <a:rPr lang="en-US" b="1" dirty="0" smtClean="0"/>
              <a:t>in Mathematics</a:t>
            </a:r>
            <a:endParaRPr lang="en-US" b="1" dirty="0"/>
          </a:p>
        </p:txBody>
      </p:sp>
      <p:sp>
        <p:nvSpPr>
          <p:cNvPr id="3" name="Content Placeholder 2"/>
          <p:cNvSpPr>
            <a:spLocks noGrp="1"/>
          </p:cNvSpPr>
          <p:nvPr>
            <p:ph idx="1"/>
          </p:nvPr>
        </p:nvSpPr>
        <p:spPr>
          <a:xfrm>
            <a:off x="1600200" y="1219200"/>
            <a:ext cx="7391400" cy="4495800"/>
          </a:xfrm>
        </p:spPr>
        <p:txBody>
          <a:bodyPr/>
          <a:lstStyle/>
          <a:p>
            <a:pPr marL="0" indent="0">
              <a:buNone/>
            </a:pPr>
            <a:r>
              <a:rPr lang="en-US" dirty="0"/>
              <a:t>College and career ready students in Mathematics will be </a:t>
            </a:r>
            <a:r>
              <a:rPr lang="en-US" b="1" i="1" dirty="0"/>
              <a:t>academically prepared </a:t>
            </a:r>
            <a:r>
              <a:rPr lang="en-US" dirty="0"/>
              <a:t>to: </a:t>
            </a:r>
          </a:p>
          <a:p>
            <a:pPr>
              <a:buFont typeface="Wingdings" charset="2"/>
              <a:buChar char="§"/>
            </a:pPr>
            <a:r>
              <a:rPr lang="en-US" sz="2400" dirty="0" smtClean="0"/>
              <a:t>Solve </a:t>
            </a:r>
            <a:r>
              <a:rPr lang="en-US" sz="2400" dirty="0"/>
              <a:t>problems involving the major content with connections to the mathematical practices </a:t>
            </a:r>
          </a:p>
          <a:p>
            <a:pPr>
              <a:buFont typeface="Wingdings" charset="2"/>
              <a:buChar char="§"/>
            </a:pPr>
            <a:r>
              <a:rPr lang="en-US" sz="2400" dirty="0" smtClean="0"/>
              <a:t>Solve </a:t>
            </a:r>
            <a:r>
              <a:rPr lang="en-US" sz="2400" dirty="0"/>
              <a:t>problems involving the additional and supporting content with connections to the mathematical practices </a:t>
            </a:r>
          </a:p>
          <a:p>
            <a:pPr>
              <a:buFont typeface="Wingdings" charset="2"/>
              <a:buChar char="§"/>
            </a:pPr>
            <a:r>
              <a:rPr lang="en-US" sz="2400" dirty="0" smtClean="0"/>
              <a:t>Express </a:t>
            </a:r>
            <a:r>
              <a:rPr lang="en-US" sz="2400" dirty="0"/>
              <a:t>mathematical reasoning by constructing mathematical arguments and critiques </a:t>
            </a:r>
          </a:p>
          <a:p>
            <a:pPr>
              <a:buFont typeface="Wingdings" charset="2"/>
              <a:buChar char="§"/>
            </a:pPr>
            <a:r>
              <a:rPr lang="en-US" sz="2400" dirty="0" smtClean="0"/>
              <a:t>Solve </a:t>
            </a:r>
            <a:r>
              <a:rPr lang="en-US" sz="2400" dirty="0"/>
              <a:t>real world problems, engaging particularly in the modeling practice </a:t>
            </a:r>
          </a:p>
        </p:txBody>
      </p:sp>
      <p:sp>
        <p:nvSpPr>
          <p:cNvPr id="5" name="Slide Number Placeholder 4"/>
          <p:cNvSpPr>
            <a:spLocks noGrp="1"/>
          </p:cNvSpPr>
          <p:nvPr>
            <p:ph type="sldNum" sz="quarter" idx="12"/>
          </p:nvPr>
        </p:nvSpPr>
        <p:spPr/>
        <p:txBody>
          <a:bodyPr/>
          <a:lstStyle/>
          <a:p>
            <a:pPr>
              <a:defRPr/>
            </a:pPr>
            <a:fld id="{754D0EF9-4BF2-434D-B7EE-3DA3BF1E23D3}" type="slidenum">
              <a:rPr lang="en-US" altLang="en-US" smtClean="0"/>
              <a:pPr>
                <a:defRPr/>
              </a:pPr>
              <a:t>7</a:t>
            </a:fld>
            <a:endParaRPr lang="en-US" altLang="en-US" dirty="0"/>
          </a:p>
        </p:txBody>
      </p:sp>
      <p:sp>
        <p:nvSpPr>
          <p:cNvPr id="6" name="TextBox 5"/>
          <p:cNvSpPr txBox="1"/>
          <p:nvPr/>
        </p:nvSpPr>
        <p:spPr>
          <a:xfrm>
            <a:off x="5181600" y="6400800"/>
            <a:ext cx="3352800" cy="276999"/>
          </a:xfrm>
          <a:prstGeom prst="rect">
            <a:avLst/>
          </a:prstGeom>
          <a:noFill/>
        </p:spPr>
        <p:txBody>
          <a:bodyPr wrap="square" rtlCol="0">
            <a:spAutoFit/>
          </a:bodyPr>
          <a:lstStyle/>
          <a:p>
            <a:r>
              <a:rPr lang="en-US" sz="1200" dirty="0" smtClean="0"/>
              <a:t>Adapted from Smarter Balanced Claims</a:t>
            </a:r>
            <a:endParaRPr lang="en-US" sz="1200" dirty="0"/>
          </a:p>
        </p:txBody>
      </p:sp>
    </p:spTree>
    <p:extLst>
      <p:ext uri="{BB962C8B-B14F-4D97-AF65-F5344CB8AC3E}">
        <p14:creationId xmlns:p14="http://schemas.microsoft.com/office/powerpoint/2010/main" val="423901750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858001" cy="1143000"/>
          </a:xfrm>
        </p:spPr>
        <p:txBody>
          <a:bodyPr/>
          <a:lstStyle/>
          <a:p>
            <a:r>
              <a:rPr lang="en-US" b="1" dirty="0" smtClean="0"/>
              <a:t>Common Core Big Ideas</a:t>
            </a:r>
            <a:endParaRPr lang="en-US" b="1" dirty="0"/>
          </a:p>
        </p:txBody>
      </p:sp>
      <p:sp>
        <p:nvSpPr>
          <p:cNvPr id="5" name="Content Placeholder 4"/>
          <p:cNvSpPr>
            <a:spLocks noGrp="1"/>
          </p:cNvSpPr>
          <p:nvPr>
            <p:ph sz="half" idx="1"/>
          </p:nvPr>
        </p:nvSpPr>
        <p:spPr>
          <a:xfrm>
            <a:off x="1600201" y="1143000"/>
            <a:ext cx="3657600" cy="5334000"/>
          </a:xfrm>
        </p:spPr>
        <p:txBody>
          <a:bodyPr/>
          <a:lstStyle/>
          <a:p>
            <a:r>
              <a:rPr lang="en-US" b="1" dirty="0" smtClean="0"/>
              <a:t>English Language Arts/literacy</a:t>
            </a:r>
          </a:p>
          <a:p>
            <a:pPr lvl="1"/>
            <a:r>
              <a:rPr lang="en-US" dirty="0" smtClean="0"/>
              <a:t>Build knowledge through more non fiction and </a:t>
            </a:r>
            <a:r>
              <a:rPr lang="en-US" b="1" dirty="0" smtClean="0"/>
              <a:t>informational texts.</a:t>
            </a:r>
          </a:p>
          <a:p>
            <a:pPr lvl="1"/>
            <a:r>
              <a:rPr lang="en-US" dirty="0" smtClean="0"/>
              <a:t>Reading and writing grounded in </a:t>
            </a:r>
            <a:r>
              <a:rPr lang="en-US" b="1" dirty="0" smtClean="0"/>
              <a:t>evidence from texts</a:t>
            </a:r>
            <a:r>
              <a:rPr lang="en-US" dirty="0" smtClean="0"/>
              <a:t>.</a:t>
            </a:r>
          </a:p>
          <a:p>
            <a:pPr lvl="1"/>
            <a:r>
              <a:rPr lang="en-US" dirty="0" smtClean="0"/>
              <a:t>Practice with complex text and its </a:t>
            </a:r>
            <a:r>
              <a:rPr lang="en-US" b="1" dirty="0" smtClean="0"/>
              <a:t>academic vocabulary.</a:t>
            </a:r>
            <a:endParaRPr lang="en-US" b="1" dirty="0"/>
          </a:p>
        </p:txBody>
      </p:sp>
      <p:sp>
        <p:nvSpPr>
          <p:cNvPr id="6" name="Content Placeholder 5"/>
          <p:cNvSpPr>
            <a:spLocks noGrp="1"/>
          </p:cNvSpPr>
          <p:nvPr>
            <p:ph sz="half" idx="2"/>
          </p:nvPr>
        </p:nvSpPr>
        <p:spPr>
          <a:xfrm>
            <a:off x="5105400" y="1143000"/>
            <a:ext cx="3810001" cy="4191000"/>
          </a:xfrm>
        </p:spPr>
        <p:txBody>
          <a:bodyPr/>
          <a:lstStyle/>
          <a:p>
            <a:r>
              <a:rPr lang="en-US" b="1" dirty="0" smtClean="0"/>
              <a:t>Mathematics</a:t>
            </a:r>
            <a:r>
              <a:rPr lang="en-US" b="1" dirty="0"/>
              <a:t>	</a:t>
            </a:r>
            <a:endParaRPr lang="en-US" b="1" dirty="0" smtClean="0"/>
          </a:p>
          <a:p>
            <a:pPr lvl="1"/>
            <a:r>
              <a:rPr lang="en-US" dirty="0" smtClean="0"/>
              <a:t>Focus on </a:t>
            </a:r>
            <a:r>
              <a:rPr lang="en-US" b="1" dirty="0" smtClean="0"/>
              <a:t>fewer </a:t>
            </a:r>
            <a:r>
              <a:rPr lang="en-US" dirty="0" smtClean="0"/>
              <a:t>standards at each grade level with more </a:t>
            </a:r>
            <a:r>
              <a:rPr lang="en-US" b="1" dirty="0" smtClean="0"/>
              <a:t>depth.</a:t>
            </a:r>
          </a:p>
          <a:p>
            <a:pPr lvl="1"/>
            <a:r>
              <a:rPr lang="en-US" dirty="0" smtClean="0"/>
              <a:t>Coherence and </a:t>
            </a:r>
            <a:r>
              <a:rPr lang="en-US" b="1" dirty="0" smtClean="0"/>
              <a:t>linking concepts </a:t>
            </a:r>
            <a:r>
              <a:rPr lang="en-US" dirty="0" smtClean="0"/>
              <a:t>within and across grade levels.</a:t>
            </a:r>
          </a:p>
          <a:p>
            <a:pPr lvl="1"/>
            <a:r>
              <a:rPr lang="en-US" b="1" dirty="0" smtClean="0"/>
              <a:t>Rigor</a:t>
            </a:r>
            <a:r>
              <a:rPr lang="en-US" dirty="0" smtClean="0"/>
              <a:t>: conceptual understanding, fluency skills, and application to the real world.</a:t>
            </a:r>
            <a:endParaRPr lang="en-US" dirty="0"/>
          </a:p>
        </p:txBody>
      </p:sp>
      <p:sp>
        <p:nvSpPr>
          <p:cNvPr id="4" name="Slide Number Placeholder 3"/>
          <p:cNvSpPr>
            <a:spLocks noGrp="1"/>
          </p:cNvSpPr>
          <p:nvPr>
            <p:ph type="sldNum" sz="quarter" idx="12"/>
          </p:nvPr>
        </p:nvSpPr>
        <p:spPr/>
        <p:txBody>
          <a:bodyPr/>
          <a:lstStyle/>
          <a:p>
            <a:pPr>
              <a:defRPr/>
            </a:pPr>
            <a:fld id="{1AAE7E24-DB73-4797-9866-798276DAFC9C}" type="slidenum">
              <a:rPr lang="en-US" altLang="en-US" smtClean="0"/>
              <a:pPr>
                <a:defRPr/>
              </a:pPr>
              <a:t>8</a:t>
            </a:fld>
            <a:endParaRPr lang="en-US" altLang="en-US" dirty="0"/>
          </a:p>
        </p:txBody>
      </p:sp>
    </p:spTree>
    <p:extLst>
      <p:ext uri="{BB962C8B-B14F-4D97-AF65-F5344CB8AC3E}">
        <p14:creationId xmlns:p14="http://schemas.microsoft.com/office/powerpoint/2010/main" val="200943102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831196562"/>
              </p:ext>
            </p:extLst>
          </p:nvPr>
        </p:nvGraphicFramePr>
        <p:xfrm>
          <a:off x="1752600" y="1752600"/>
          <a:ext cx="7099300" cy="433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4212" name="Footer Placeholder 1"/>
          <p:cNvSpPr>
            <a:spLocks noGrp="1"/>
          </p:cNvSpPr>
          <p:nvPr>
            <p:ph type="ftr" sz="quarter" idx="11"/>
          </p:nvPr>
        </p:nvSpPr>
        <p:spPr bwMode="auto">
          <a:xfrm>
            <a:off x="3733800" y="6324600"/>
            <a:ext cx="305117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smtClean="0">
                <a:solidFill>
                  <a:srgbClr val="A6A6A6"/>
                </a:solidFill>
                <a:latin typeface="Corbel" pitchFamily="34" charset="0"/>
              </a:rPr>
              <a:t>David T. Conley</a:t>
            </a:r>
          </a:p>
        </p:txBody>
      </p:sp>
      <p:sp>
        <p:nvSpPr>
          <p:cNvPr id="2" name="Rectangle 1"/>
          <p:cNvSpPr/>
          <p:nvPr/>
        </p:nvSpPr>
        <p:spPr>
          <a:xfrm>
            <a:off x="1817281" y="381000"/>
            <a:ext cx="7086600" cy="769441"/>
          </a:xfrm>
          <a:prstGeom prst="rect">
            <a:avLst/>
          </a:prstGeom>
        </p:spPr>
        <p:txBody>
          <a:bodyPr wrap="square">
            <a:spAutoFit/>
          </a:bodyPr>
          <a:lstStyle/>
          <a:p>
            <a:r>
              <a:rPr lang="en-US" sz="4400" b="1" kern="0" dirty="0">
                <a:solidFill>
                  <a:srgbClr val="800000"/>
                </a:solidFill>
                <a:effectLst>
                  <a:outerShdw blurRad="38100" dist="38100" dir="2700000" algn="tl">
                    <a:srgbClr val="000000">
                      <a:alpha val="43137"/>
                    </a:srgbClr>
                  </a:outerShdw>
                </a:effectLst>
                <a:latin typeface="Calibri" pitchFamily="34" charset="0"/>
                <a:ea typeface="MS PGothic" pitchFamily="34" charset="-128"/>
              </a:rPr>
              <a:t>Different Types </a:t>
            </a:r>
            <a:r>
              <a:rPr lang="en-US" sz="4400" b="1" kern="0" dirty="0" smtClean="0">
                <a:solidFill>
                  <a:srgbClr val="800000"/>
                </a:solidFill>
                <a:effectLst>
                  <a:outerShdw blurRad="38100" dist="38100" dir="2700000" algn="tl">
                    <a:srgbClr val="000000">
                      <a:alpha val="43137"/>
                    </a:srgbClr>
                  </a:outerShdw>
                </a:effectLst>
                <a:latin typeface="Calibri" pitchFamily="34" charset="0"/>
                <a:ea typeface="MS PGothic" pitchFamily="34" charset="-128"/>
              </a:rPr>
              <a:t>of </a:t>
            </a:r>
            <a:r>
              <a:rPr lang="en-US" sz="4400" b="1" i="1" kern="0" dirty="0" smtClean="0">
                <a:solidFill>
                  <a:srgbClr val="800000"/>
                </a:solidFill>
                <a:effectLst>
                  <a:outerShdw blurRad="38100" dist="38100" dir="2700000" algn="tl">
                    <a:srgbClr val="000000">
                      <a:alpha val="43137"/>
                    </a:srgbClr>
                  </a:outerShdw>
                </a:effectLst>
                <a:latin typeface="Calibri" pitchFamily="34" charset="0"/>
                <a:ea typeface="MS PGothic" pitchFamily="34" charset="-128"/>
              </a:rPr>
              <a:t>Readiness</a:t>
            </a:r>
            <a:endParaRPr lang="en-US" sz="4400" dirty="0">
              <a:solidFill>
                <a:srgbClr val="00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6941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3r.G3ReQkC340SS5pUrG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GafzHAf9S0K8N1tIbetD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0Mn0bnwFk65rwiwfaHUP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tnbciHNg0ibI5IZyBUH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QYduQl4UkuZW3HxvXWg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tv5TkKzFeU6rZVHfzfV.J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tKEWS1J02udTmXs5Hc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0k.QCWYGh0ClpvScp_yM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QzPvvQB6UCXUK0XIE53Q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1hfuz4gtTESXf.FUwBqVP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dKn2qouhkuWXw2EoAWzFg"/>
</p:tagLst>
</file>

<file path=ppt/tags/tag4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G7wNxdx5kGutsHBoP.5.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LS1cxqMM0SIhezByugGv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M1Run_nj0yhB_37FGZbmQ"/>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72BKTfrp0SQJQSEyynOp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LS1cxqMM0SIhezByugG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LS1cxqMM0SIhezByugGv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I9Q24Axd0qUT5ZIOisEs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8G.TJ4PUUKOIpRgWvwG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LR6t5E46UqMvmJALPYw_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SZT0YWctESuHKVKcf2dj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7Z055hjmgkKH3zvXofxZ7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V3NSDxC0yXwxvaO5sYjw"/>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0tFTwBjDhUCyO47NlKwS9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D.2agxv4UGvrSMZpy_7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ZtNBLfE7UWRNtiLuqjZ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nB9L3Pw8B0anrjBBNuKod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iwglWf2XUS.uXS9wyduf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gQjG_lsEUOro6RN6mDw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s3FXIqzHdUmWh0.U4CRj_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RdKCFXGIESsBRvqiehRa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3QIUbZq7ECyEJW0nRcm8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uPIWsBBi5UKfX3W1xzWPhQ"/>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jh.YEtZFrkSxKhxSE1qzo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p1qXO9EJpEe3_CNq56g8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emvUDIZ1UUWmONVBKJbv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6kHUJLrOU.c9EPbN.0hV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I9oqb3OZnEOhI9h_MJAC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3IMQOOJ_yUamEhOA4opl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RarK6fIQkOBiBSu1PPg5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d3tstyXuuUqfGpCQn_eLdQ"/>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Blank Presentation">
  <a:themeElements>
    <a:clrScheme name="CCSS">
      <a:dk1>
        <a:srgbClr val="000066"/>
      </a:dk1>
      <a:lt1>
        <a:sysClr val="window" lastClr="FFFFFF"/>
      </a:lt1>
      <a:dk2>
        <a:srgbClr val="800000"/>
      </a:dk2>
      <a:lt2>
        <a:srgbClr val="FFCC81"/>
      </a:lt2>
      <a:accent1>
        <a:srgbClr val="0000FA"/>
      </a:accent1>
      <a:accent2>
        <a:srgbClr val="FF0909"/>
      </a:accent2>
      <a:accent3>
        <a:srgbClr val="B7B7FF"/>
      </a:accent3>
      <a:accent4>
        <a:srgbClr val="FFC9C9"/>
      </a:accent4>
      <a:accent5>
        <a:srgbClr val="9966FF"/>
      </a:accent5>
      <a:accent6>
        <a:srgbClr val="0099CC"/>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Presentation">
  <a:themeElements>
    <a:clrScheme name="CCSS">
      <a:dk1>
        <a:srgbClr val="000066"/>
      </a:dk1>
      <a:lt1>
        <a:sysClr val="window" lastClr="FFFFFF"/>
      </a:lt1>
      <a:dk2>
        <a:srgbClr val="800000"/>
      </a:dk2>
      <a:lt2>
        <a:srgbClr val="FFCC81"/>
      </a:lt2>
      <a:accent1>
        <a:srgbClr val="0000FA"/>
      </a:accent1>
      <a:accent2>
        <a:srgbClr val="FF0909"/>
      </a:accent2>
      <a:accent3>
        <a:srgbClr val="B7B7FF"/>
      </a:accent3>
      <a:accent4>
        <a:srgbClr val="FFC9C9"/>
      </a:accent4>
      <a:accent5>
        <a:srgbClr val="9966FF"/>
      </a:accent5>
      <a:accent6>
        <a:srgbClr val="0099CC"/>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Smarter Balanced template_CF_GAE288">
  <a:themeElements>
    <a:clrScheme name="Current">
      <a:dk1>
        <a:srgbClr val="000000"/>
      </a:dk1>
      <a:lt1>
        <a:srgbClr val="FFFFFF"/>
      </a:lt1>
      <a:dk2>
        <a:srgbClr val="18577E"/>
      </a:dk2>
      <a:lt2>
        <a:srgbClr val="FFFFFF"/>
      </a:lt2>
      <a:accent1>
        <a:srgbClr val="DDDDDD"/>
      </a:accent1>
      <a:accent2>
        <a:srgbClr val="63676A"/>
      </a:accent2>
      <a:accent3>
        <a:srgbClr val="41A747"/>
      </a:accent3>
      <a:accent4>
        <a:srgbClr val="0085AE"/>
      </a:accent4>
      <a:accent5>
        <a:srgbClr val="FF6600"/>
      </a:accent5>
      <a:accent6>
        <a:srgbClr val="808080"/>
      </a:accent6>
      <a:hlink>
        <a:srgbClr val="40A747"/>
      </a:hlink>
      <a:folHlink>
        <a:srgbClr val="0085A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bg1"/>
          </a:solidFill>
        </a:ln>
        <a:effectLst>
          <a:outerShdw blurRad="50800" dist="38100" dir="5400000" algn="t" rotWithShape="0">
            <a:prstClr val="black">
              <a:alpha val="40000"/>
            </a:prstClr>
          </a:outerShdw>
        </a:effectLst>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18577E"/>
        </a:dk2>
        <a:lt2>
          <a:srgbClr val="FFFFFF"/>
        </a:lt2>
        <a:accent1>
          <a:srgbClr val="DDDDDD"/>
        </a:accent1>
        <a:accent2>
          <a:srgbClr val="63676A"/>
        </a:accent2>
        <a:accent3>
          <a:srgbClr val="41A747"/>
        </a:accent3>
        <a:accent4>
          <a:srgbClr val="0085AE"/>
        </a:accent4>
        <a:accent5>
          <a:srgbClr val="FF6600"/>
        </a:accent5>
        <a:accent6>
          <a:srgbClr val="808080"/>
        </a:accent6>
        <a:hlink>
          <a:srgbClr val="40A747"/>
        </a:hlink>
        <a:folHlink>
          <a:srgbClr val="0085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1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4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Smarter Balanced template_CF_GAE288">
  <a:themeElements>
    <a:clrScheme name="Current">
      <a:dk1>
        <a:srgbClr val="000000"/>
      </a:dk1>
      <a:lt1>
        <a:srgbClr val="FFFFFF"/>
      </a:lt1>
      <a:dk2>
        <a:srgbClr val="18577E"/>
      </a:dk2>
      <a:lt2>
        <a:srgbClr val="FFFFFF"/>
      </a:lt2>
      <a:accent1>
        <a:srgbClr val="DDDDDD"/>
      </a:accent1>
      <a:accent2>
        <a:srgbClr val="63676A"/>
      </a:accent2>
      <a:accent3>
        <a:srgbClr val="41A747"/>
      </a:accent3>
      <a:accent4>
        <a:srgbClr val="0085AE"/>
      </a:accent4>
      <a:accent5>
        <a:srgbClr val="FF6600"/>
      </a:accent5>
      <a:accent6>
        <a:srgbClr val="808080"/>
      </a:accent6>
      <a:hlink>
        <a:srgbClr val="40A747"/>
      </a:hlink>
      <a:folHlink>
        <a:srgbClr val="0085AE"/>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bg1"/>
          </a:solidFill>
        </a:ln>
        <a:effectLst>
          <a:outerShdw blurRad="50800" dist="38100" dir="5400000" algn="t" rotWithShape="0">
            <a:prstClr val="black">
              <a:alpha val="40000"/>
            </a:prstClr>
          </a:outerShdw>
        </a:effectLst>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18577E"/>
        </a:dk2>
        <a:lt2>
          <a:srgbClr val="FFFFFF"/>
        </a:lt2>
        <a:accent1>
          <a:srgbClr val="DDDDDD"/>
        </a:accent1>
        <a:accent2>
          <a:srgbClr val="63676A"/>
        </a:accent2>
        <a:accent3>
          <a:srgbClr val="41A747"/>
        </a:accent3>
        <a:accent4>
          <a:srgbClr val="0085AE"/>
        </a:accent4>
        <a:accent5>
          <a:srgbClr val="FF6600"/>
        </a:accent5>
        <a:accent6>
          <a:srgbClr val="808080"/>
        </a:accent6>
        <a:hlink>
          <a:srgbClr val="40A747"/>
        </a:hlink>
        <a:folHlink>
          <a:srgbClr val="0085A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1722</TotalTime>
  <Words>4076</Words>
  <Application>Microsoft Office PowerPoint</Application>
  <PresentationFormat>On-screen Show (4:3)</PresentationFormat>
  <Paragraphs>381</Paragraphs>
  <Slides>43</Slides>
  <Notes>10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43</vt:i4>
      </vt:variant>
    </vt:vector>
  </HeadingPairs>
  <TitlesOfParts>
    <vt:vector size="54" baseType="lpstr">
      <vt:lpstr>Blank Presentation</vt:lpstr>
      <vt:lpstr>5_Smarter Balanced template_CF_GAE288</vt:lpstr>
      <vt:lpstr>10_Office Theme</vt:lpstr>
      <vt:lpstr>11_Office Theme</vt:lpstr>
      <vt:lpstr>12_Office Theme</vt:lpstr>
      <vt:lpstr>13_Office Theme</vt:lpstr>
      <vt:lpstr>14_Office Theme</vt:lpstr>
      <vt:lpstr>15_Office Theme</vt:lpstr>
      <vt:lpstr>4_Smarter Balanced template_CF_GAE288</vt:lpstr>
      <vt:lpstr>6_Blank Presentation</vt:lpstr>
      <vt:lpstr>think-cell Slide</vt:lpstr>
      <vt:lpstr>Transitioning to the  Common Core State Standards Symposium for Special Educators March 21, 2014</vt:lpstr>
      <vt:lpstr>California has a clear and inspiring vision for public education,  focused on great instruction and grounded in the  Common Core State Standards</vt:lpstr>
      <vt:lpstr>Education has never been stagnant; the  Common Core and Smarter Balanced are part of   ongoing, important progressions.</vt:lpstr>
      <vt:lpstr>PowerPoint Presentation</vt:lpstr>
      <vt:lpstr>Students Who are College and Career Ready in Literacy</vt:lpstr>
      <vt:lpstr>Students Who are College and Career Ready in Mathematics</vt:lpstr>
      <vt:lpstr>Students Who are College and Career Ready in Mathematics</vt:lpstr>
      <vt:lpstr>Common Core Big Ideas</vt:lpstr>
      <vt:lpstr>PowerPoint Presentation</vt:lpstr>
      <vt:lpstr>PowerPoint Presentation</vt:lpstr>
      <vt:lpstr>Improving Performance of ALL Students: Essential Elements</vt:lpstr>
      <vt:lpstr>Principles for Principals</vt:lpstr>
      <vt:lpstr>Assumptions</vt:lpstr>
      <vt:lpstr>Implications</vt:lpstr>
      <vt:lpstr>Key Concepts Still Important </vt:lpstr>
      <vt:lpstr>Still about the What, How and Why of Learning</vt:lpstr>
      <vt:lpstr>Universal Designs for Learning</vt:lpstr>
      <vt:lpstr>Universal Design for Learning</vt:lpstr>
      <vt:lpstr>Supports for Student Diverse  Recognition Networks</vt:lpstr>
      <vt:lpstr>Supports for Student Diverse  Strategic Networks</vt:lpstr>
      <vt:lpstr>Supports for Student Diverse  Affective Networks</vt:lpstr>
      <vt:lpstr>Mathematical Proficiency  as defined by the California Framework (2006)</vt:lpstr>
      <vt:lpstr>Standards for Mathematical Practice</vt:lpstr>
      <vt:lpstr>What do the Practices Mean?</vt:lpstr>
      <vt:lpstr>Key Supports Needed</vt:lpstr>
      <vt:lpstr>Key Supports Needed</vt:lpstr>
      <vt:lpstr>Key Supports Needed</vt:lpstr>
      <vt:lpstr>Key Supports Needed</vt:lpstr>
      <vt:lpstr>Key Supports Needed</vt:lpstr>
      <vt:lpstr>Transforming Education to Improve Outcomes for Students with Disabilities </vt:lpstr>
      <vt:lpstr>Overarching Questions</vt:lpstr>
      <vt:lpstr>Overarching Questions</vt:lpstr>
      <vt:lpstr>Overarching Questions</vt:lpstr>
      <vt:lpstr>Overarching Questions</vt:lpstr>
      <vt:lpstr>Overarching Questions</vt:lpstr>
      <vt:lpstr>CCSS GOALS for LEARNING</vt:lpstr>
      <vt:lpstr>New Standards mean …</vt:lpstr>
      <vt:lpstr>Deeper Levels of Thinking</vt:lpstr>
      <vt:lpstr>PowerPoint Presentation</vt:lpstr>
      <vt:lpstr>Depth of Knowledge (DOKs)</vt:lpstr>
      <vt:lpstr>How do we tell when a student has moved beyond early knowledge to deeper levels of understanding?</vt:lpstr>
      <vt:lpstr>PowerPoint Presentation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CDE</dc:creator>
  <cp:lastModifiedBy>CDE</cp:lastModifiedBy>
  <cp:revision>89</cp:revision>
  <cp:lastPrinted>2013-05-13T18:44:02Z</cp:lastPrinted>
  <dcterms:created xsi:type="dcterms:W3CDTF">2013-04-24T19:53:38Z</dcterms:created>
  <dcterms:modified xsi:type="dcterms:W3CDTF">2014-03-07T04:00:56Z</dcterms:modified>
</cp:coreProperties>
</file>